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9144000"/>
  <p:notesSz cx="6858000" cy="9144000"/>
  <p:embeddedFontLst>
    <p:embeddedFont>
      <p:font typeface="Lato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8" roundtripDataSignature="AMtx7miW1xiqgw0cVQ6Jj4VB032aqXwXg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Lato-bold.fntdata"/><Relationship Id="rId14" Type="http://schemas.openxmlformats.org/officeDocument/2006/relationships/font" Target="fonts/Lato-regular.fntdata"/><Relationship Id="rId17" Type="http://schemas.openxmlformats.org/officeDocument/2006/relationships/font" Target="fonts/Lato-boldItalic.fntdata"/><Relationship Id="rId16" Type="http://schemas.openxmlformats.org/officeDocument/2006/relationships/font" Target="fonts/La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d99aefba91_0_0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d99aefba9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0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2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1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3" name="Google Shape;33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0" name="Google Shape;40;p1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2" name="Google Shape;42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g2d99aefba91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1413" y="5516900"/>
            <a:ext cx="2301175" cy="749500"/>
          </a:xfrm>
          <a:prstGeom prst="rect">
            <a:avLst/>
          </a:prstGeom>
          <a:noFill/>
          <a:ln>
            <a:noFill/>
          </a:ln>
          <a:effectLst>
            <a:reflection blurRad="0" dir="5400000" dist="38100" endA="0" endPos="30000" fadeDir="5400012" kx="0" rotWithShape="0" algn="bl" stPos="0" sy="-100000" ky="0"/>
          </a:effectLst>
        </p:spPr>
      </p:pic>
      <p:sp>
        <p:nvSpPr>
          <p:cNvPr id="85" name="Google Shape;85;g2d99aefba91_0_0"/>
          <p:cNvSpPr txBox="1"/>
          <p:nvPr>
            <p:ph idx="4294967295" type="title"/>
          </p:nvPr>
        </p:nvSpPr>
        <p:spPr>
          <a:xfrm>
            <a:off x="371200" y="890275"/>
            <a:ext cx="7701900" cy="2118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3000">
                <a:solidFill>
                  <a:schemeClr val="lt1"/>
                </a:solidFill>
              </a:rPr>
              <a:t>Base de Datos II</a:t>
            </a:r>
            <a:endParaRPr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3000">
                <a:solidFill>
                  <a:schemeClr val="lt1"/>
                </a:solidFill>
              </a:rPr>
              <a:t>Structured Query Language (SQL)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86" name="Google Shape;86;g2d99aefba91_0_0"/>
          <p:cNvSpPr txBox="1"/>
          <p:nvPr/>
        </p:nvSpPr>
        <p:spPr>
          <a:xfrm>
            <a:off x="439800" y="5266933"/>
            <a:ext cx="7900500" cy="723300"/>
          </a:xfrm>
          <a:prstGeom prst="rect">
            <a:avLst/>
          </a:prstGeom>
          <a:noFill/>
          <a:ln>
            <a:noFill/>
          </a:ln>
          <a:effectLst>
            <a:outerShdw blurRad="414338" rotWithShape="0" algn="bl" dir="5400000" dist="76200">
              <a:srgbClr val="0B5394">
                <a:alpha val="5400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Profesor: </a:t>
            </a:r>
            <a:endParaRPr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Eduardo Mónaco</a:t>
            </a:r>
            <a:endParaRPr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7" name="Google Shape;87;g2d99aefba91_0_0"/>
          <p:cNvSpPr txBox="1"/>
          <p:nvPr/>
        </p:nvSpPr>
        <p:spPr>
          <a:xfrm>
            <a:off x="439800" y="3151950"/>
            <a:ext cx="7900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Triggers</a:t>
            </a:r>
            <a:endParaRPr sz="24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8" name="Google Shape;88;g2d99aefba91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87725" y="2042400"/>
            <a:ext cx="3510451" cy="2284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es un Trigger?</a:t>
            </a:r>
            <a:endParaRPr/>
          </a:p>
        </p:txBody>
      </p:sp>
      <p:sp>
        <p:nvSpPr>
          <p:cNvPr id="94" name="Google Shape;94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'trigger' (disparador) es un bloque de código que se ejecuta automáticamente cuando se modifica una tabla.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utiliza para mantener la integridad y coherencia de los datos.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Características de un Trigger</a:t>
            </a:r>
            <a:endParaRPr/>
          </a:p>
        </p:txBody>
      </p:sp>
      <p:sp>
        <p:nvSpPr>
          <p:cNvPr id="100" name="Google Shape;100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Se ejecuta automáticamente al modificarse la tabla.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Se asocia a eventos: INSERT, UPDATE o DELETE.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Se define para una tabla específica.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Ayuda a conservar la integridad referencial.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Sintaxis de un Trigger</a:t>
            </a:r>
            <a:endParaRPr/>
          </a:p>
        </p:txBody>
      </p:sp>
      <p:sp>
        <p:nvSpPr>
          <p:cNvPr id="106" name="Google Shape;106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TRIGGER nombre_del_trigger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[BEFORE / AFTER] [INSERT / DELETE / UPDATE]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nombre_de_la_tabla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EACH ROW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BEGIN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instrucciones_sql;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END;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Partes de un Trigger</a:t>
            </a:r>
            <a:endParaRPr/>
          </a:p>
        </p:txBody>
      </p:sp>
      <p:sp>
        <p:nvSpPr>
          <p:cNvPr id="112" name="Google Shape;112;p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BEFORE / AFTER: Momento de ejecución.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INSERT / UPDATE / DELETE: Evento asociado.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ON nombre_de_la_tabla: Tabla afectada.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BEGIN ... END: Bloque de instrucciones SQL.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Ejemplo: Trigger para INSERT</a:t>
            </a:r>
            <a:endParaRPr/>
          </a:p>
        </p:txBody>
      </p:sp>
      <p:sp>
        <p:nvSpPr>
          <p:cNvPr id="118" name="Google Shape;118;p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TRIGGER tr_insertar_libro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AFTER INSERT ON libros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EACH ROW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BEGIN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INSERT INTO auditoria (accion, fecha) 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VALUES ('Inserción en libros', NOW());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END;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Ejemplo: Trigger para UPDATE</a:t>
            </a:r>
            <a:endParaRPr/>
          </a:p>
        </p:txBody>
      </p:sp>
      <p:sp>
        <p:nvSpPr>
          <p:cNvPr id="124" name="Google Shape;124;p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TRIGGER tr_actualizar_precio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BEFORE UPDATE ON libros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EACH ROW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BEGIN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IF NEW.precio &lt; 0 THEN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SET NEW.precio = 0;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END IF;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END;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Ejemplo: Trigger para DELETE</a:t>
            </a:r>
            <a:endParaRPr/>
          </a:p>
        </p:txBody>
      </p:sp>
      <p:sp>
        <p:nvSpPr>
          <p:cNvPr id="130" name="Google Shape;130;p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TRIGGER tr_eliminar_libro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AFTER DELETE ON libros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EACH ROW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BEGIN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INSERT INTO auditoria (accion, fecha) 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VALUES ('Libro eliminado', NOW());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END;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</cp:coreProperties>
</file>