
<file path=[Content_Types].xml><?xml version="1.0" encoding="utf-8"?>
<Types xmlns="http://schemas.openxmlformats.org/package/2006/content-types">
  <Default ContentType="image/gif" Extension="gif"/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autoCompressPictures="0" strictFirstAndLastChars="0" saveSubsetFonts="1">
  <p:sldMasterIdLst>
    <p:sldMasterId id="2147483659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4" name="Shape 4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defRPr sz="1100"/>
            </a:lvl1pPr>
            <a:lvl2pPr lvl="1">
              <a:spcBef>
                <a:spcPts val="0"/>
              </a:spcBef>
              <a:defRPr sz="1100"/>
            </a:lvl2pPr>
            <a:lvl3pPr lvl="2">
              <a:spcBef>
                <a:spcPts val="0"/>
              </a:spcBef>
              <a:defRPr sz="1100"/>
            </a:lvl3pPr>
            <a:lvl4pPr lvl="3">
              <a:spcBef>
                <a:spcPts val="0"/>
              </a:spcBef>
              <a:defRPr sz="1100"/>
            </a:lvl4pPr>
            <a:lvl5pPr lvl="4">
              <a:spcBef>
                <a:spcPts val="0"/>
              </a:spcBef>
              <a:defRPr sz="1100"/>
            </a:lvl5pPr>
            <a:lvl6pPr lvl="5">
              <a:spcBef>
                <a:spcPts val="0"/>
              </a:spcBef>
              <a:defRPr sz="1100"/>
            </a:lvl6pPr>
            <a:lvl7pPr lvl="6">
              <a:spcBef>
                <a:spcPts val="0"/>
              </a:spcBef>
              <a:defRPr sz="1100"/>
            </a:lvl7pPr>
            <a:lvl8pPr lvl="7">
              <a:spcBef>
                <a:spcPts val="0"/>
              </a:spcBef>
              <a:defRPr sz="1100"/>
            </a:lvl8pPr>
            <a:lvl9pPr lvl="8">
              <a:spcBef>
                <a:spcPts val="0"/>
              </a:spcBef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Shape 52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Shape 57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Shape 58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Shape 68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" name="Shape 69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Shape 74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Shape 75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">
  <p:cSld name="Title slid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rIns="91425" tIns="91425"/>
          <a:lstStyle>
            <a:lvl1pPr lvl="0" algn="ctr">
              <a:spcBef>
                <a:spcPts val="0"/>
              </a:spcBef>
              <a:buSzPct val="100000"/>
              <a:defRPr sz="5200"/>
            </a:lvl1pPr>
            <a:lvl2pPr lvl="1" algn="ctr">
              <a:spcBef>
                <a:spcPts val="0"/>
              </a:spcBef>
              <a:buSzPct val="100000"/>
              <a:defRPr sz="5200"/>
            </a:lvl2pPr>
            <a:lvl3pPr lvl="2" algn="ctr">
              <a:spcBef>
                <a:spcPts val="0"/>
              </a:spcBef>
              <a:buSzPct val="100000"/>
              <a:defRPr sz="5200"/>
            </a:lvl3pPr>
            <a:lvl4pPr lvl="3" algn="ctr">
              <a:spcBef>
                <a:spcPts val="0"/>
              </a:spcBef>
              <a:buSzPct val="100000"/>
              <a:defRPr sz="5200"/>
            </a:lvl4pPr>
            <a:lvl5pPr lvl="4" algn="ctr">
              <a:spcBef>
                <a:spcPts val="0"/>
              </a:spcBef>
              <a:buSzPct val="100000"/>
              <a:defRPr sz="5200"/>
            </a:lvl5pPr>
            <a:lvl6pPr lvl="5" algn="ctr">
              <a:spcBef>
                <a:spcPts val="0"/>
              </a:spcBef>
              <a:buSzPct val="100000"/>
              <a:defRPr sz="5200"/>
            </a:lvl6pPr>
            <a:lvl7pPr lvl="6" algn="ctr">
              <a:spcBef>
                <a:spcPts val="0"/>
              </a:spcBef>
              <a:buSzPct val="100000"/>
              <a:defRPr sz="5200"/>
            </a:lvl7pPr>
            <a:lvl8pPr lvl="7" algn="ctr">
              <a:spcBef>
                <a:spcPts val="0"/>
              </a:spcBef>
              <a:buSzPct val="100000"/>
              <a:defRPr sz="5200"/>
            </a:lvl8pPr>
            <a:lvl9pPr lvl="8" algn="ctr">
              <a:spcBef>
                <a:spcPts val="0"/>
              </a:spcBef>
              <a:buSzPct val="100000"/>
              <a:defRPr sz="5200"/>
            </a:lvl9pPr>
          </a:lstStyle>
          <a:p/>
        </p:txBody>
      </p:sp>
      <p:sp>
        <p:nvSpPr>
          <p:cNvPr id="11" name="Shape 11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9pPr>
          </a:lstStyle>
          <a:p/>
        </p:txBody>
      </p:sp>
      <p:sp>
        <p:nvSpPr>
          <p:cNvPr id="12" name="Shape 12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s"/>
              <a:t>‹#›</a:t>
            </a:fld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Big 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Shape 45"/>
          <p:cNvSpPr txBox="1"/>
          <p:nvPr>
            <p:ph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rIns="91425" tIns="91425"/>
          <a:lstStyle>
            <a:lvl1pPr lvl="0" algn="ctr">
              <a:spcBef>
                <a:spcPts val="0"/>
              </a:spcBef>
              <a:buSzPct val="100000"/>
              <a:defRPr sz="12000"/>
            </a:lvl1pPr>
            <a:lvl2pPr lvl="1" algn="ctr">
              <a:spcBef>
                <a:spcPts val="0"/>
              </a:spcBef>
              <a:buSzPct val="100000"/>
              <a:defRPr sz="12000"/>
            </a:lvl2pPr>
            <a:lvl3pPr lvl="2" algn="ctr">
              <a:spcBef>
                <a:spcPts val="0"/>
              </a:spcBef>
              <a:buSzPct val="100000"/>
              <a:defRPr sz="12000"/>
            </a:lvl3pPr>
            <a:lvl4pPr lvl="3" algn="ctr">
              <a:spcBef>
                <a:spcPts val="0"/>
              </a:spcBef>
              <a:buSzPct val="100000"/>
              <a:defRPr sz="12000"/>
            </a:lvl4pPr>
            <a:lvl5pPr lvl="4" algn="ctr">
              <a:spcBef>
                <a:spcPts val="0"/>
              </a:spcBef>
              <a:buSzPct val="100000"/>
              <a:defRPr sz="12000"/>
            </a:lvl5pPr>
            <a:lvl6pPr lvl="5" algn="ctr">
              <a:spcBef>
                <a:spcPts val="0"/>
              </a:spcBef>
              <a:buSzPct val="100000"/>
              <a:defRPr sz="12000"/>
            </a:lvl6pPr>
            <a:lvl7pPr lvl="6" algn="ctr">
              <a:spcBef>
                <a:spcPts val="0"/>
              </a:spcBef>
              <a:buSzPct val="100000"/>
              <a:defRPr sz="12000"/>
            </a:lvl7pPr>
            <a:lvl8pPr lvl="7" algn="ctr">
              <a:spcBef>
                <a:spcPts val="0"/>
              </a:spcBef>
              <a:buSzPct val="100000"/>
              <a:defRPr sz="12000"/>
            </a:lvl8pPr>
            <a:lvl9pPr lvl="8" algn="ctr">
              <a:spcBef>
                <a:spcPts val="0"/>
              </a:spcBef>
              <a:buSzPct val="100000"/>
              <a:defRPr sz="12000"/>
            </a:lvl9pPr>
          </a:lstStyle>
          <a:p/>
        </p:txBody>
      </p:sp>
      <p:sp>
        <p:nvSpPr>
          <p:cNvPr id="46" name="Shape 46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 algn="ctr">
              <a:spcBef>
                <a:spcPts val="0"/>
              </a:spcBef>
              <a:defRPr/>
            </a:lvl1pPr>
            <a:lvl2pPr lvl="1" algn="ctr">
              <a:spcBef>
                <a:spcPts val="0"/>
              </a:spcBef>
              <a:defRPr/>
            </a:lvl2pPr>
            <a:lvl3pPr lvl="2" algn="ctr">
              <a:spcBef>
                <a:spcPts val="0"/>
              </a:spcBef>
              <a:defRPr/>
            </a:lvl3pPr>
            <a:lvl4pPr lvl="3" algn="ctr">
              <a:spcBef>
                <a:spcPts val="0"/>
              </a:spcBef>
              <a:defRPr/>
            </a:lvl4pPr>
            <a:lvl5pPr lvl="4" algn="ctr">
              <a:spcBef>
                <a:spcPts val="0"/>
              </a:spcBef>
              <a:defRPr/>
            </a:lvl5pPr>
            <a:lvl6pPr lvl="5" algn="ctr">
              <a:spcBef>
                <a:spcPts val="0"/>
              </a:spcBef>
              <a:defRPr/>
            </a:lvl6pPr>
            <a:lvl7pPr lvl="6" algn="ctr">
              <a:spcBef>
                <a:spcPts val="0"/>
              </a:spcBef>
              <a:defRPr/>
            </a:lvl7pPr>
            <a:lvl8pPr lvl="7" algn="ctr">
              <a:spcBef>
                <a:spcPts val="0"/>
              </a:spcBef>
              <a:defRPr/>
            </a:lvl8pPr>
            <a:lvl9pPr lvl="8" algn="ctr">
              <a:spcBef>
                <a:spcPts val="0"/>
              </a:spcBef>
              <a:defRPr/>
            </a:lvl9pPr>
          </a:lstStyle>
          <a:p/>
        </p:txBody>
      </p:sp>
      <p:sp>
        <p:nvSpPr>
          <p:cNvPr id="47" name="Shape 47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s"/>
              <a:t>‹#›</a:t>
            </a:fld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s"/>
              <a:t>‹#›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secHead">
  <p:cSld name="Section 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14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rIns="91425" tIns="91425"/>
          <a:lstStyle>
            <a:lvl1pPr lvl="0" algn="ctr">
              <a:spcBef>
                <a:spcPts val="0"/>
              </a:spcBef>
              <a:buSzPct val="100000"/>
              <a:defRPr sz="3600"/>
            </a:lvl1pPr>
            <a:lvl2pPr lvl="1" algn="ctr">
              <a:spcBef>
                <a:spcPts val="0"/>
              </a:spcBef>
              <a:buSzPct val="100000"/>
              <a:defRPr sz="3600"/>
            </a:lvl2pPr>
            <a:lvl3pPr lvl="2" algn="ctr">
              <a:spcBef>
                <a:spcPts val="0"/>
              </a:spcBef>
              <a:buSzPct val="100000"/>
              <a:defRPr sz="3600"/>
            </a:lvl3pPr>
            <a:lvl4pPr lvl="3" algn="ctr">
              <a:spcBef>
                <a:spcPts val="0"/>
              </a:spcBef>
              <a:buSzPct val="100000"/>
              <a:defRPr sz="3600"/>
            </a:lvl4pPr>
            <a:lvl5pPr lvl="4" algn="ctr">
              <a:spcBef>
                <a:spcPts val="0"/>
              </a:spcBef>
              <a:buSzPct val="100000"/>
              <a:defRPr sz="3600"/>
            </a:lvl5pPr>
            <a:lvl6pPr lvl="5" algn="ctr">
              <a:spcBef>
                <a:spcPts val="0"/>
              </a:spcBef>
              <a:buSzPct val="100000"/>
              <a:defRPr sz="3600"/>
            </a:lvl6pPr>
            <a:lvl7pPr lvl="6" algn="ctr">
              <a:spcBef>
                <a:spcPts val="0"/>
              </a:spcBef>
              <a:buSzPct val="100000"/>
              <a:defRPr sz="3600"/>
            </a:lvl7pPr>
            <a:lvl8pPr lvl="7" algn="ctr">
              <a:spcBef>
                <a:spcPts val="0"/>
              </a:spcBef>
              <a:buSzPct val="100000"/>
              <a:defRPr sz="3600"/>
            </a:lvl8pPr>
            <a:lvl9pPr lvl="8" algn="ctr">
              <a:spcBef>
                <a:spcPts val="0"/>
              </a:spcBef>
              <a:buSzPct val="100000"/>
              <a:defRPr sz="3600"/>
            </a:lvl9pPr>
          </a:lstStyle>
          <a:p/>
        </p:txBody>
      </p:sp>
      <p:sp>
        <p:nvSpPr>
          <p:cNvPr id="15" name="Shape 15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s"/>
              <a:t>‹#›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x">
  <p:cSld name="Title and 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/>
        </p:txBody>
      </p:sp>
      <p:sp>
        <p:nvSpPr>
          <p:cNvPr id="18" name="Shape 1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/>
        </p:txBody>
      </p:sp>
      <p:sp>
        <p:nvSpPr>
          <p:cNvPr id="19" name="Shape 19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s"/>
              <a:t>‹#›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ColTx">
  <p:cSld name="Title and two 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/>
        </p:txBody>
      </p:sp>
      <p:sp>
        <p:nvSpPr>
          <p:cNvPr id="22" name="Shape 22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buSzPct val="100000"/>
              <a:defRPr sz="14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/>
        </p:txBody>
      </p:sp>
      <p:sp>
        <p:nvSpPr>
          <p:cNvPr id="23" name="Shape 23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buSzPct val="100000"/>
              <a:defRPr sz="14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/>
        </p:txBody>
      </p:sp>
      <p:sp>
        <p:nvSpPr>
          <p:cNvPr id="24" name="Shape 24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s"/>
              <a:t>‹#›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Only">
  <p:cSld name="Title 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/>
        </p:txBody>
      </p:sp>
      <p:sp>
        <p:nvSpPr>
          <p:cNvPr id="27" name="Shape 27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s"/>
              <a:t>‹#›</a:t>
            </a:fld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One column 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rIns="91425" tIns="91425"/>
          <a:lstStyle>
            <a:lvl1pPr lvl="0">
              <a:spcBef>
                <a:spcPts val="0"/>
              </a:spcBef>
              <a:buSzPct val="100000"/>
              <a:defRPr sz="2400"/>
            </a:lvl1pPr>
            <a:lvl2pPr lvl="1">
              <a:spcBef>
                <a:spcPts val="0"/>
              </a:spcBef>
              <a:buSzPct val="100000"/>
              <a:defRPr sz="2400"/>
            </a:lvl2pPr>
            <a:lvl3pPr lvl="2">
              <a:spcBef>
                <a:spcPts val="0"/>
              </a:spcBef>
              <a:buSzPct val="100000"/>
              <a:defRPr sz="2400"/>
            </a:lvl3pPr>
            <a:lvl4pPr lvl="3">
              <a:spcBef>
                <a:spcPts val="0"/>
              </a:spcBef>
              <a:buSzPct val="100000"/>
              <a:defRPr sz="2400"/>
            </a:lvl4pPr>
            <a:lvl5pPr lvl="4">
              <a:spcBef>
                <a:spcPts val="0"/>
              </a:spcBef>
              <a:buSzPct val="100000"/>
              <a:defRPr sz="2400"/>
            </a:lvl5pPr>
            <a:lvl6pPr lvl="5">
              <a:spcBef>
                <a:spcPts val="0"/>
              </a:spcBef>
              <a:buSzPct val="100000"/>
              <a:defRPr sz="2400"/>
            </a:lvl6pPr>
            <a:lvl7pPr lvl="6">
              <a:spcBef>
                <a:spcPts val="0"/>
              </a:spcBef>
              <a:buSzPct val="100000"/>
              <a:defRPr sz="2400"/>
            </a:lvl7pPr>
            <a:lvl8pPr lvl="7">
              <a:spcBef>
                <a:spcPts val="0"/>
              </a:spcBef>
              <a:buSzPct val="100000"/>
              <a:defRPr sz="2400"/>
            </a:lvl8pPr>
            <a:lvl9pPr lvl="8">
              <a:spcBef>
                <a:spcPts val="0"/>
              </a:spcBef>
              <a:buSzPct val="100000"/>
              <a:defRPr sz="2400"/>
            </a:lvl9pPr>
          </a:lstStyle>
          <a:p/>
        </p:txBody>
      </p:sp>
      <p:sp>
        <p:nvSpPr>
          <p:cNvPr id="30" name="Shape 30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buSzPct val="100000"/>
              <a:defRPr sz="12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/>
        </p:txBody>
      </p:sp>
      <p:sp>
        <p:nvSpPr>
          <p:cNvPr id="31" name="Shape 31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s"/>
              <a:t>‹#›</a:t>
            </a:fld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Main 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hape 33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rIns="91425" tIns="91425"/>
          <a:lstStyle>
            <a:lvl1pPr lvl="0">
              <a:spcBef>
                <a:spcPts val="0"/>
              </a:spcBef>
              <a:buSzPct val="100000"/>
              <a:defRPr sz="4800"/>
            </a:lvl1pPr>
            <a:lvl2pPr lvl="1">
              <a:spcBef>
                <a:spcPts val="0"/>
              </a:spcBef>
              <a:buSzPct val="100000"/>
              <a:defRPr sz="4800"/>
            </a:lvl2pPr>
            <a:lvl3pPr lvl="2">
              <a:spcBef>
                <a:spcPts val="0"/>
              </a:spcBef>
              <a:buSzPct val="100000"/>
              <a:defRPr sz="4800"/>
            </a:lvl3pPr>
            <a:lvl4pPr lvl="3">
              <a:spcBef>
                <a:spcPts val="0"/>
              </a:spcBef>
              <a:buSzPct val="100000"/>
              <a:defRPr sz="4800"/>
            </a:lvl4pPr>
            <a:lvl5pPr lvl="4">
              <a:spcBef>
                <a:spcPts val="0"/>
              </a:spcBef>
              <a:buSzPct val="100000"/>
              <a:defRPr sz="4800"/>
            </a:lvl5pPr>
            <a:lvl6pPr lvl="5">
              <a:spcBef>
                <a:spcPts val="0"/>
              </a:spcBef>
              <a:buSzPct val="100000"/>
              <a:defRPr sz="4800"/>
            </a:lvl6pPr>
            <a:lvl7pPr lvl="6">
              <a:spcBef>
                <a:spcPts val="0"/>
              </a:spcBef>
              <a:buSzPct val="100000"/>
              <a:defRPr sz="4800"/>
            </a:lvl7pPr>
            <a:lvl8pPr lvl="7">
              <a:spcBef>
                <a:spcPts val="0"/>
              </a:spcBef>
              <a:buSzPct val="100000"/>
              <a:defRPr sz="4800"/>
            </a:lvl8pPr>
            <a:lvl9pPr lvl="8">
              <a:spcBef>
                <a:spcPts val="0"/>
              </a:spcBef>
              <a:buSzPct val="100000"/>
              <a:defRPr sz="4800"/>
            </a:lvl9pPr>
          </a:lstStyle>
          <a:p/>
        </p:txBody>
      </p:sp>
      <p:sp>
        <p:nvSpPr>
          <p:cNvPr id="34" name="Shape 34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s"/>
              <a:t>‹#›</a:t>
            </a:fld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Section title and 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/>
          <p:nvPr/>
        </p:nvSpPr>
        <p:spPr>
          <a:xfrm>
            <a:off x="4572000" y="25"/>
            <a:ext cx="4572000" cy="5143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37" name="Shape 37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rIns="91425" tIns="91425"/>
          <a:lstStyle>
            <a:lvl1pPr lvl="0" algn="ctr">
              <a:spcBef>
                <a:spcPts val="0"/>
              </a:spcBef>
              <a:buSzPct val="100000"/>
              <a:defRPr sz="4200"/>
            </a:lvl1pPr>
            <a:lvl2pPr lvl="1" algn="ctr">
              <a:spcBef>
                <a:spcPts val="0"/>
              </a:spcBef>
              <a:buSzPct val="100000"/>
              <a:defRPr sz="4200"/>
            </a:lvl2pPr>
            <a:lvl3pPr lvl="2" algn="ctr">
              <a:spcBef>
                <a:spcPts val="0"/>
              </a:spcBef>
              <a:buSzPct val="100000"/>
              <a:defRPr sz="4200"/>
            </a:lvl3pPr>
            <a:lvl4pPr lvl="3" algn="ctr">
              <a:spcBef>
                <a:spcPts val="0"/>
              </a:spcBef>
              <a:buSzPct val="100000"/>
              <a:defRPr sz="4200"/>
            </a:lvl4pPr>
            <a:lvl5pPr lvl="4" algn="ctr">
              <a:spcBef>
                <a:spcPts val="0"/>
              </a:spcBef>
              <a:buSzPct val="100000"/>
              <a:defRPr sz="4200"/>
            </a:lvl5pPr>
            <a:lvl6pPr lvl="5" algn="ctr">
              <a:spcBef>
                <a:spcPts val="0"/>
              </a:spcBef>
              <a:buSzPct val="100000"/>
              <a:defRPr sz="4200"/>
            </a:lvl6pPr>
            <a:lvl7pPr lvl="6" algn="ctr">
              <a:spcBef>
                <a:spcPts val="0"/>
              </a:spcBef>
              <a:buSzPct val="100000"/>
              <a:defRPr sz="4200"/>
            </a:lvl7pPr>
            <a:lvl8pPr lvl="7" algn="ctr">
              <a:spcBef>
                <a:spcPts val="0"/>
              </a:spcBef>
              <a:buSzPct val="100000"/>
              <a:defRPr sz="4200"/>
            </a:lvl8pPr>
            <a:lvl9pPr lvl="8" algn="ctr">
              <a:spcBef>
                <a:spcPts val="0"/>
              </a:spcBef>
              <a:buSzPct val="100000"/>
              <a:defRPr sz="4200"/>
            </a:lvl9pPr>
          </a:lstStyle>
          <a:p/>
        </p:txBody>
      </p:sp>
      <p:sp>
        <p:nvSpPr>
          <p:cNvPr id="38" name="Shape 38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9pPr>
          </a:lstStyle>
          <a:p/>
        </p:txBody>
      </p:sp>
      <p:sp>
        <p:nvSpPr>
          <p:cNvPr id="39" name="Shape 3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rIns="91425" tIns="91425"/>
          <a:lstStyle>
            <a:lvl1pPr lvl="0">
              <a:spcBef>
                <a:spcPts val="0"/>
              </a:spcBef>
              <a:buClr>
                <a:schemeClr val="dk1"/>
              </a:buClr>
              <a:defRPr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buClr>
                <a:schemeClr val="dk1"/>
              </a:buClr>
              <a:defRPr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buClr>
                <a:schemeClr val="dk1"/>
              </a:buClr>
              <a:defRPr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buClr>
                <a:schemeClr val="dk1"/>
              </a:buClr>
              <a:defRPr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buClr>
                <a:schemeClr val="dk1"/>
              </a:buClr>
              <a:defRPr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buClr>
                <a:schemeClr val="dk1"/>
              </a:buClr>
              <a:defRPr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buClr>
                <a:schemeClr val="dk1"/>
              </a:buClr>
              <a:defRPr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buClr>
                <a:schemeClr val="dk1"/>
              </a:buClr>
              <a:defRPr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buClr>
                <a:schemeClr val="dk1"/>
              </a:buClr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40" name="Shape 40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s"/>
              <a:t>‹#›</a:t>
            </a:fld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Caption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rIns="91425" tIns="91425"/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</a:lstStyle>
          <a:p/>
        </p:txBody>
      </p:sp>
      <p:sp>
        <p:nvSpPr>
          <p:cNvPr id="43" name="Shape 43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s"/>
              <a:t>‹#›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Shape 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lt2"/>
              </a:buClr>
              <a:buSzPct val="100000"/>
              <a:defRPr sz="1800">
                <a:solidFill>
                  <a:schemeClr val="lt2"/>
                </a:solidFill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lt2"/>
              </a:buClr>
              <a:defRPr>
                <a:solidFill>
                  <a:schemeClr val="lt2"/>
                </a:solidFill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lt2"/>
              </a:buClr>
              <a:defRPr>
                <a:solidFill>
                  <a:schemeClr val="lt2"/>
                </a:solidFill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lt2"/>
              </a:buClr>
              <a:defRPr>
                <a:solidFill>
                  <a:schemeClr val="lt2"/>
                </a:solidFill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lt2"/>
              </a:buClr>
              <a:defRPr>
                <a:solidFill>
                  <a:schemeClr val="lt2"/>
                </a:solidFill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lt2"/>
              </a:buClr>
              <a:defRPr>
                <a:solidFill>
                  <a:schemeClr val="lt2"/>
                </a:solidFill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lt2"/>
              </a:buClr>
              <a:defRPr>
                <a:solidFill>
                  <a:schemeClr val="lt2"/>
                </a:solidFill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lt2"/>
              </a:buClr>
              <a:defRPr>
                <a:solidFill>
                  <a:schemeClr val="lt2"/>
                </a:solidFill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lt2"/>
              </a:buClr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8" name="Shape 8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es" sz="1000">
                <a:solidFill>
                  <a:schemeClr val="lt2"/>
                </a:solidFill>
              </a:rPr>
              <a:t>‹#›</a:t>
            </a:fld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gif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gif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gif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.gif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Shape 54"/>
          <p:cNvSpPr txBox="1"/>
          <p:nvPr>
            <p:ph type="ctrTitle"/>
          </p:nvPr>
        </p:nvSpPr>
        <p:spPr>
          <a:xfrm>
            <a:off x="311700" y="528800"/>
            <a:ext cx="8520600" cy="792600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s"/>
              <a:t>Ordenación por selección</a:t>
            </a:r>
          </a:p>
        </p:txBody>
      </p:sp>
      <p:pic>
        <p:nvPicPr>
          <p:cNvPr descr="Selection-Sort-Animation.gif" id="55" name="Shape 5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077075" y="1321401"/>
            <a:ext cx="989850" cy="36723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hape 60"/>
          <p:cNvSpPr txBox="1"/>
          <p:nvPr>
            <p:ph type="ctrTitle"/>
          </p:nvPr>
        </p:nvSpPr>
        <p:spPr>
          <a:xfrm>
            <a:off x="1723175" y="76200"/>
            <a:ext cx="3225300" cy="3626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 algn="l">
              <a:spcBef>
                <a:spcPts val="0"/>
              </a:spcBef>
              <a:buNone/>
            </a:pPr>
            <a:r>
              <a:rPr lang="es" sz="1300"/>
              <a:t>int posicionMenor (int A[], int pos, int c)</a:t>
            </a:r>
          </a:p>
          <a:p>
            <a:pPr lvl="0" rtl="0" algn="l">
              <a:spcBef>
                <a:spcPts val="0"/>
              </a:spcBef>
              <a:buNone/>
            </a:pPr>
            <a:r>
              <a:rPr lang="es" sz="1300"/>
              <a:t>{</a:t>
            </a:r>
          </a:p>
          <a:p>
            <a:pPr lvl="0" rtl="0" algn="l">
              <a:spcBef>
                <a:spcPts val="0"/>
              </a:spcBef>
              <a:buNone/>
            </a:pPr>
            <a:r>
              <a:rPr lang="es" sz="1300"/>
              <a:t>    </a:t>
            </a:r>
            <a:r>
              <a:rPr lang="es" sz="1300">
                <a:solidFill>
                  <a:srgbClr val="E06666"/>
                </a:solidFill>
              </a:rPr>
              <a:t>int menor = A[pos]</a:t>
            </a:r>
            <a:r>
              <a:rPr lang="es" sz="1300"/>
              <a:t>;</a:t>
            </a:r>
          </a:p>
          <a:p>
            <a:pPr lvl="0" rtl="0" algn="l">
              <a:spcBef>
                <a:spcPts val="0"/>
              </a:spcBef>
              <a:buNone/>
            </a:pPr>
            <a:r>
              <a:rPr lang="es" sz="1300"/>
              <a:t>   </a:t>
            </a:r>
            <a:r>
              <a:rPr lang="es" sz="1300">
                <a:solidFill>
                  <a:srgbClr val="E06666"/>
                </a:solidFill>
              </a:rPr>
              <a:t> int posmenor = pos</a:t>
            </a:r>
            <a:r>
              <a:rPr lang="es" sz="1300"/>
              <a:t>;</a:t>
            </a:r>
          </a:p>
          <a:p>
            <a:pPr lvl="0" rtl="0" algn="l">
              <a:spcBef>
                <a:spcPts val="0"/>
              </a:spcBef>
              <a:buNone/>
            </a:pPr>
            <a:r>
              <a:rPr lang="es" sz="1300"/>
              <a:t>   </a:t>
            </a:r>
            <a:r>
              <a:rPr lang="es" sz="1300">
                <a:solidFill>
                  <a:srgbClr val="6D9EEB"/>
                </a:solidFill>
              </a:rPr>
              <a:t> int i = pos +1</a:t>
            </a:r>
            <a:r>
              <a:rPr lang="es" sz="1300"/>
              <a:t>;</a:t>
            </a:r>
          </a:p>
          <a:p>
            <a:pPr lvl="0" rtl="0" algn="l">
              <a:spcBef>
                <a:spcPts val="0"/>
              </a:spcBef>
              <a:buNone/>
            </a:pPr>
            <a:r>
              <a:rPr lang="es" sz="1300"/>
              <a:t>    while (i&lt;c)</a:t>
            </a:r>
          </a:p>
          <a:p>
            <a:pPr lvl="0" rtl="0" algn="l">
              <a:spcBef>
                <a:spcPts val="0"/>
              </a:spcBef>
              <a:buNone/>
            </a:pPr>
            <a:r>
              <a:rPr lang="es" sz="1300"/>
              <a:t>    {</a:t>
            </a:r>
          </a:p>
          <a:p>
            <a:pPr lvl="0" rtl="0" algn="l">
              <a:spcBef>
                <a:spcPts val="0"/>
              </a:spcBef>
              <a:buNone/>
            </a:pPr>
            <a:r>
              <a:rPr lang="es" sz="1300"/>
              <a:t>        if (menor &gt; A[i])</a:t>
            </a:r>
          </a:p>
          <a:p>
            <a:pPr lvl="0" rtl="0" algn="l">
              <a:spcBef>
                <a:spcPts val="0"/>
              </a:spcBef>
              <a:buNone/>
            </a:pPr>
            <a:r>
              <a:rPr lang="es" sz="1300"/>
              <a:t>        {</a:t>
            </a:r>
          </a:p>
          <a:p>
            <a:pPr lvl="0" rtl="0" algn="l">
              <a:spcBef>
                <a:spcPts val="0"/>
              </a:spcBef>
              <a:buNone/>
            </a:pPr>
            <a:r>
              <a:rPr lang="es" sz="1300"/>
              <a:t>            </a:t>
            </a:r>
            <a:r>
              <a:rPr lang="es" sz="1300">
                <a:solidFill>
                  <a:srgbClr val="E06666"/>
                </a:solidFill>
              </a:rPr>
              <a:t>menor = A[i];</a:t>
            </a:r>
          </a:p>
          <a:p>
            <a:pPr lvl="0" rtl="0" algn="l">
              <a:spcBef>
                <a:spcPts val="0"/>
              </a:spcBef>
              <a:buNone/>
            </a:pPr>
            <a:r>
              <a:rPr lang="es" sz="1300">
                <a:solidFill>
                  <a:srgbClr val="E06666"/>
                </a:solidFill>
              </a:rPr>
              <a:t>            posmenor = i</a:t>
            </a:r>
            <a:r>
              <a:rPr lang="es" sz="1300"/>
              <a:t>;</a:t>
            </a:r>
          </a:p>
          <a:p>
            <a:pPr lvl="0" rtl="0" algn="l">
              <a:spcBef>
                <a:spcPts val="0"/>
              </a:spcBef>
              <a:buNone/>
            </a:pPr>
            <a:r>
              <a:rPr lang="es" sz="1300"/>
              <a:t>        }</a:t>
            </a:r>
          </a:p>
          <a:p>
            <a:pPr lvl="0" rtl="0" algn="l">
              <a:spcBef>
                <a:spcPts val="0"/>
              </a:spcBef>
              <a:buNone/>
            </a:pPr>
            <a:r>
              <a:rPr lang="es" sz="1300"/>
              <a:t>       </a:t>
            </a:r>
            <a:r>
              <a:rPr lang="es" sz="1300">
                <a:solidFill>
                  <a:srgbClr val="6D9EEB"/>
                </a:solidFill>
              </a:rPr>
              <a:t> i++</a:t>
            </a:r>
            <a:r>
              <a:rPr lang="es" sz="1300"/>
              <a:t>;</a:t>
            </a:r>
          </a:p>
          <a:p>
            <a:pPr lvl="0" rtl="0" algn="l">
              <a:spcBef>
                <a:spcPts val="0"/>
              </a:spcBef>
              <a:buNone/>
            </a:pPr>
            <a:r>
              <a:rPr lang="es" sz="1300"/>
              <a:t>    }</a:t>
            </a:r>
          </a:p>
          <a:p>
            <a:pPr lvl="0" rtl="0" algn="l">
              <a:spcBef>
                <a:spcPts val="0"/>
              </a:spcBef>
              <a:buNone/>
            </a:pPr>
            <a:r>
              <a:rPr lang="es" sz="1300"/>
              <a:t>    return posmenor;</a:t>
            </a:r>
          </a:p>
          <a:p>
            <a:pPr lvl="0" rtl="0" algn="l">
              <a:spcBef>
                <a:spcPts val="0"/>
              </a:spcBef>
              <a:buNone/>
            </a:pPr>
            <a:r>
              <a:rPr lang="es" sz="1300"/>
              <a:t>}</a:t>
            </a:r>
          </a:p>
          <a:p>
            <a:pPr lvl="0" rtl="0" algn="l">
              <a:spcBef>
                <a:spcPts val="0"/>
              </a:spcBef>
              <a:buNone/>
            </a:pPr>
            <a:r>
              <a:t/>
            </a:r>
            <a:endParaRPr sz="1300"/>
          </a:p>
        </p:txBody>
      </p:sp>
      <p:sp>
        <p:nvSpPr>
          <p:cNvPr id="61" name="Shape 61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 algn="l">
              <a:spcBef>
                <a:spcPts val="0"/>
              </a:spcBef>
              <a:buNone/>
            </a:pPr>
            <a:r>
              <a:rPr lang="es" sz="5200">
                <a:solidFill>
                  <a:schemeClr val="dk1"/>
                </a:solidFill>
              </a:rPr>
              <a:t>	</a:t>
            </a:r>
          </a:p>
        </p:txBody>
      </p:sp>
      <p:pic>
        <p:nvPicPr>
          <p:cNvPr descr="Selection-Sort-Animation.gif" id="62" name="Shape 6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95550" y="847701"/>
            <a:ext cx="953482" cy="3537399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Shape 63"/>
          <p:cNvSpPr txBox="1"/>
          <p:nvPr>
            <p:ph type="ctrTitle"/>
          </p:nvPr>
        </p:nvSpPr>
        <p:spPr>
          <a:xfrm>
            <a:off x="5056700" y="0"/>
            <a:ext cx="3266700" cy="3626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 algn="l">
              <a:spcBef>
                <a:spcPts val="0"/>
              </a:spcBef>
              <a:buNone/>
            </a:pPr>
            <a:r>
              <a:rPr lang="es" sz="1300"/>
              <a:t>void ordenacionSeleccion (int A[], int c)</a:t>
            </a:r>
          </a:p>
          <a:p>
            <a:pPr lvl="0" rtl="0" algn="l">
              <a:spcBef>
                <a:spcPts val="0"/>
              </a:spcBef>
              <a:buNone/>
            </a:pPr>
            <a:r>
              <a:rPr lang="es" sz="1300"/>
              <a:t>{</a:t>
            </a:r>
          </a:p>
          <a:p>
            <a:pPr lvl="0" rtl="0" algn="l">
              <a:spcBef>
                <a:spcPts val="0"/>
              </a:spcBef>
              <a:buNone/>
            </a:pPr>
            <a:r>
              <a:rPr lang="es" sz="1300"/>
              <a:t>    int posmenor;</a:t>
            </a:r>
          </a:p>
          <a:p>
            <a:pPr lvl="0" rtl="0" algn="l">
              <a:spcBef>
                <a:spcPts val="0"/>
              </a:spcBef>
              <a:buNone/>
            </a:pPr>
            <a:r>
              <a:rPr lang="es" sz="1300"/>
              <a:t>    int aux;</a:t>
            </a:r>
          </a:p>
          <a:p>
            <a:pPr lvl="0" rtl="0" algn="l">
              <a:spcBef>
                <a:spcPts val="0"/>
              </a:spcBef>
              <a:buNone/>
            </a:pPr>
            <a:r>
              <a:rPr lang="es" sz="1300"/>
              <a:t>   </a:t>
            </a:r>
            <a:r>
              <a:rPr lang="es" sz="1300">
                <a:solidFill>
                  <a:srgbClr val="3C78D8"/>
                </a:solidFill>
              </a:rPr>
              <a:t> </a:t>
            </a:r>
            <a:r>
              <a:rPr lang="es" sz="1300">
                <a:solidFill>
                  <a:srgbClr val="FFFFFF"/>
                </a:solidFill>
              </a:rPr>
              <a:t>int i = 0</a:t>
            </a:r>
            <a:r>
              <a:rPr lang="es" sz="1300"/>
              <a:t>;</a:t>
            </a:r>
          </a:p>
          <a:p>
            <a:pPr lvl="0" rtl="0" algn="l">
              <a:spcBef>
                <a:spcPts val="0"/>
              </a:spcBef>
              <a:buNone/>
            </a:pPr>
            <a:r>
              <a:rPr lang="es" sz="1300"/>
              <a:t>    while (i&lt;c-1)</a:t>
            </a:r>
          </a:p>
          <a:p>
            <a:pPr lvl="0" rtl="0" algn="l">
              <a:spcBef>
                <a:spcPts val="0"/>
              </a:spcBef>
              <a:buNone/>
            </a:pPr>
            <a:r>
              <a:rPr lang="es" sz="1300"/>
              <a:t>    {</a:t>
            </a:r>
          </a:p>
          <a:p>
            <a:pPr lvl="0" rtl="0" algn="l">
              <a:spcBef>
                <a:spcPts val="0"/>
              </a:spcBef>
              <a:buNone/>
            </a:pPr>
            <a:r>
              <a:rPr lang="es" sz="1300"/>
              <a:t>        </a:t>
            </a:r>
            <a:r>
              <a:rPr lang="es" sz="1300">
                <a:solidFill>
                  <a:srgbClr val="E06666"/>
                </a:solidFill>
              </a:rPr>
              <a:t>posmenor = posicionMenor(A,i,c)</a:t>
            </a:r>
            <a:r>
              <a:rPr lang="es" sz="1300"/>
              <a:t>;</a:t>
            </a:r>
          </a:p>
          <a:p>
            <a:pPr lvl="0" rtl="0" algn="l">
              <a:spcBef>
                <a:spcPts val="0"/>
              </a:spcBef>
              <a:buNone/>
            </a:pPr>
            <a:r>
              <a:rPr lang="es" sz="1300"/>
              <a:t>        </a:t>
            </a:r>
            <a:r>
              <a:rPr lang="es" sz="1300">
                <a:solidFill>
                  <a:srgbClr val="FFE599"/>
                </a:solidFill>
              </a:rPr>
              <a:t>aux = A[posmenor];</a:t>
            </a:r>
          </a:p>
          <a:p>
            <a:pPr lvl="0" rtl="0" algn="l">
              <a:spcBef>
                <a:spcPts val="0"/>
              </a:spcBef>
              <a:buNone/>
            </a:pPr>
            <a:r>
              <a:rPr lang="es" sz="1300">
                <a:solidFill>
                  <a:srgbClr val="FFE599"/>
                </a:solidFill>
              </a:rPr>
              <a:t>        A[posmenor]=A[i];</a:t>
            </a:r>
          </a:p>
          <a:p>
            <a:pPr lvl="0" rtl="0" algn="l">
              <a:spcBef>
                <a:spcPts val="0"/>
              </a:spcBef>
              <a:buNone/>
            </a:pPr>
            <a:r>
              <a:rPr lang="es" sz="1300">
                <a:solidFill>
                  <a:srgbClr val="FFE599"/>
                </a:solidFill>
              </a:rPr>
              <a:t>        A[i]= aux</a:t>
            </a:r>
            <a:r>
              <a:rPr lang="es" sz="1300"/>
              <a:t>;</a:t>
            </a:r>
          </a:p>
          <a:p>
            <a:pPr lvl="0" rtl="0" algn="l">
              <a:spcBef>
                <a:spcPts val="0"/>
              </a:spcBef>
              <a:buNone/>
            </a:pPr>
            <a:r>
              <a:rPr lang="es" sz="1300"/>
              <a:t>        i++;</a:t>
            </a:r>
          </a:p>
          <a:p>
            <a:pPr lvl="0" rtl="0" algn="l">
              <a:spcBef>
                <a:spcPts val="0"/>
              </a:spcBef>
              <a:buNone/>
            </a:pPr>
            <a:r>
              <a:rPr lang="es" sz="1300"/>
              <a:t>    }</a:t>
            </a:r>
          </a:p>
          <a:p>
            <a:pPr lvl="0" rtl="0" algn="l">
              <a:spcBef>
                <a:spcPts val="0"/>
              </a:spcBef>
              <a:buNone/>
            </a:pPr>
            <a:r>
              <a:rPr lang="es" sz="1300"/>
              <a:t>}</a:t>
            </a:r>
          </a:p>
          <a:p>
            <a:pPr lvl="0" rtl="0" algn="l">
              <a:spcBef>
                <a:spcPts val="0"/>
              </a:spcBef>
              <a:buNone/>
            </a:pPr>
            <a:r>
              <a:t/>
            </a:r>
            <a:endParaRPr sz="1300"/>
          </a:p>
          <a:p>
            <a:pPr lvl="0" rtl="0" algn="l">
              <a:spcBef>
                <a:spcPts val="0"/>
              </a:spcBef>
              <a:buNone/>
            </a:pPr>
            <a:r>
              <a:t/>
            </a:r>
            <a:endParaRPr sz="1300"/>
          </a:p>
        </p:txBody>
      </p:sp>
      <p:sp>
        <p:nvSpPr>
          <p:cNvPr id="64" name="Shape 64"/>
          <p:cNvSpPr txBox="1"/>
          <p:nvPr>
            <p:ph type="ctrTitle"/>
          </p:nvPr>
        </p:nvSpPr>
        <p:spPr>
          <a:xfrm>
            <a:off x="5056700" y="3349250"/>
            <a:ext cx="3266700" cy="13956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 algn="l">
              <a:spcBef>
                <a:spcPts val="0"/>
              </a:spcBef>
              <a:buNone/>
            </a:pPr>
            <a:r>
              <a:rPr lang="es" sz="1300"/>
              <a:t>int main() {</a:t>
            </a:r>
          </a:p>
          <a:p>
            <a:pPr lvl="0" rtl="0" algn="l">
              <a:spcBef>
                <a:spcPts val="0"/>
              </a:spcBef>
              <a:buNone/>
            </a:pPr>
            <a:r>
              <a:rPr lang="es" sz="1300"/>
              <a:t>   int A[] = {1,4,2,8,9,5,7,6,0,3};</a:t>
            </a:r>
          </a:p>
          <a:p>
            <a:pPr lvl="0" rtl="0" algn="l">
              <a:spcBef>
                <a:spcPts val="0"/>
              </a:spcBef>
              <a:buNone/>
            </a:pPr>
            <a:r>
              <a:rPr lang="es" sz="1300"/>
              <a:t>   ordenacionSeleccion (A, 10);</a:t>
            </a:r>
          </a:p>
          <a:p>
            <a:pPr lvl="0" rtl="0" algn="l">
              <a:spcBef>
                <a:spcPts val="0"/>
              </a:spcBef>
              <a:buNone/>
            </a:pPr>
            <a:r>
              <a:rPr lang="es" sz="1300"/>
              <a:t>   return 0;</a:t>
            </a:r>
          </a:p>
          <a:p>
            <a:pPr lvl="0" rtl="0" algn="l">
              <a:spcBef>
                <a:spcPts val="0"/>
              </a:spcBef>
              <a:buNone/>
            </a:pPr>
            <a:r>
              <a:rPr lang="es" sz="1300"/>
              <a:t>}</a:t>
            </a:r>
          </a:p>
        </p:txBody>
      </p:sp>
      <p:cxnSp>
        <p:nvCxnSpPr>
          <p:cNvPr id="65" name="Shape 65"/>
          <p:cNvCxnSpPr/>
          <p:nvPr/>
        </p:nvCxnSpPr>
        <p:spPr>
          <a:xfrm>
            <a:off x="4789025" y="5400"/>
            <a:ext cx="0" cy="5132700"/>
          </a:xfrm>
          <a:prstGeom prst="straightConnector1">
            <a:avLst/>
          </a:prstGeom>
          <a:noFill/>
          <a:ln cap="flat" cmpd="sng" w="38100">
            <a:solidFill>
              <a:schemeClr val="lt2"/>
            </a:solidFill>
            <a:prstDash val="solid"/>
            <a:round/>
            <a:headEnd len="lg" w="lg" type="none"/>
            <a:tailEnd len="lg" w="lg" type="none"/>
          </a:ln>
        </p:spPr>
      </p:cxnSp>
      <p:cxnSp>
        <p:nvCxnSpPr>
          <p:cNvPr id="66" name="Shape 66"/>
          <p:cNvCxnSpPr/>
          <p:nvPr/>
        </p:nvCxnSpPr>
        <p:spPr>
          <a:xfrm>
            <a:off x="1642650" y="50050"/>
            <a:ext cx="0" cy="5132700"/>
          </a:xfrm>
          <a:prstGeom prst="straightConnector1">
            <a:avLst/>
          </a:prstGeom>
          <a:noFill/>
          <a:ln cap="flat" cmpd="sng" w="38100">
            <a:solidFill>
              <a:schemeClr val="lt2"/>
            </a:solidFill>
            <a:prstDash val="solid"/>
            <a:round/>
            <a:headEnd len="lg" w="lg" type="none"/>
            <a:tailEnd len="lg" w="lg" type="none"/>
          </a:ln>
        </p:spPr>
      </p:cxn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hape 71"/>
          <p:cNvSpPr txBox="1"/>
          <p:nvPr>
            <p:ph type="ctrTitle"/>
          </p:nvPr>
        </p:nvSpPr>
        <p:spPr>
          <a:xfrm>
            <a:off x="311700" y="376025"/>
            <a:ext cx="8520600" cy="1075500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s"/>
              <a:t>Ordenación por inserción</a:t>
            </a:r>
          </a:p>
        </p:txBody>
      </p:sp>
      <p:pic>
        <p:nvPicPr>
          <p:cNvPr descr="Insertion-sort-example-300px.gif" id="72" name="Shape 7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421087" y="1794000"/>
            <a:ext cx="4301825" cy="2581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Shape 77"/>
          <p:cNvSpPr txBox="1"/>
          <p:nvPr>
            <p:ph type="ctrTitle"/>
          </p:nvPr>
        </p:nvSpPr>
        <p:spPr>
          <a:xfrm>
            <a:off x="4893925" y="0"/>
            <a:ext cx="4097700" cy="51435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 algn="l">
              <a:spcBef>
                <a:spcPts val="0"/>
              </a:spcBef>
              <a:buNone/>
            </a:pPr>
            <a:r>
              <a:rPr lang="es" sz="1300"/>
              <a:t>void insertar(int A[], int u, int dato)</a:t>
            </a:r>
          </a:p>
          <a:p>
            <a:pPr lvl="0" rtl="0" algn="l">
              <a:spcBef>
                <a:spcPts val="0"/>
              </a:spcBef>
              <a:buNone/>
            </a:pPr>
            <a:r>
              <a:rPr lang="es" sz="1300"/>
              <a:t>{</a:t>
            </a:r>
          </a:p>
          <a:p>
            <a:pPr lvl="0" rtl="0" algn="l">
              <a:spcBef>
                <a:spcPts val="0"/>
              </a:spcBef>
              <a:buNone/>
            </a:pPr>
            <a:r>
              <a:rPr lang="es" sz="1300"/>
              <a:t>    int i = u;</a:t>
            </a:r>
          </a:p>
          <a:p>
            <a:pPr lvl="0" rtl="0" algn="l">
              <a:spcBef>
                <a:spcPts val="0"/>
              </a:spcBef>
              <a:buNone/>
            </a:pPr>
            <a:r>
              <a:rPr lang="es" sz="1300"/>
              <a:t>    while(i&gt;=0 &amp;&amp; dato &lt;A[i])</a:t>
            </a:r>
          </a:p>
          <a:p>
            <a:pPr lvl="0" rtl="0" algn="l">
              <a:spcBef>
                <a:spcPts val="0"/>
              </a:spcBef>
              <a:buNone/>
            </a:pPr>
            <a:r>
              <a:rPr lang="es" sz="1300"/>
              <a:t>    {</a:t>
            </a:r>
          </a:p>
          <a:p>
            <a:pPr lvl="0" rtl="0" algn="l">
              <a:spcBef>
                <a:spcPts val="0"/>
              </a:spcBef>
              <a:buNone/>
            </a:pPr>
            <a:r>
              <a:rPr lang="es" sz="1300"/>
              <a:t>        A[i+1]=A[i];</a:t>
            </a:r>
          </a:p>
          <a:p>
            <a:pPr lvl="0" rtl="0" algn="l">
              <a:spcBef>
                <a:spcPts val="0"/>
              </a:spcBef>
              <a:buNone/>
            </a:pPr>
            <a:r>
              <a:rPr lang="es" sz="1300"/>
              <a:t>        i--;</a:t>
            </a:r>
          </a:p>
          <a:p>
            <a:pPr lvl="0" rtl="0" algn="l">
              <a:spcBef>
                <a:spcPts val="0"/>
              </a:spcBef>
              <a:buNone/>
            </a:pPr>
            <a:r>
              <a:rPr lang="es" sz="1300"/>
              <a:t>    }</a:t>
            </a:r>
          </a:p>
          <a:p>
            <a:pPr lvl="0" rtl="0" algn="l">
              <a:spcBef>
                <a:spcPts val="0"/>
              </a:spcBef>
              <a:buNone/>
            </a:pPr>
            <a:r>
              <a:rPr lang="es" sz="1300"/>
              <a:t>   </a:t>
            </a:r>
            <a:r>
              <a:rPr lang="es" sz="1300">
                <a:solidFill>
                  <a:srgbClr val="CC0000"/>
                </a:solidFill>
              </a:rPr>
              <a:t> </a:t>
            </a:r>
            <a:r>
              <a:rPr b="1" lang="es" sz="1300">
                <a:solidFill>
                  <a:srgbClr val="CC0000"/>
                </a:solidFill>
              </a:rPr>
              <a:t>A[i+1]=dato</a:t>
            </a:r>
            <a:r>
              <a:rPr lang="es" sz="1300"/>
              <a:t>;</a:t>
            </a:r>
          </a:p>
          <a:p>
            <a:pPr lvl="0" rtl="0" algn="l">
              <a:spcBef>
                <a:spcPts val="0"/>
              </a:spcBef>
              <a:buNone/>
            </a:pPr>
            <a:r>
              <a:rPr lang="es" sz="1300"/>
              <a:t>}</a:t>
            </a:r>
          </a:p>
          <a:p>
            <a:pPr lvl="0" rtl="0" algn="l">
              <a:spcBef>
                <a:spcPts val="0"/>
              </a:spcBef>
              <a:buNone/>
            </a:pPr>
            <a:r>
              <a:rPr lang="es" sz="1300"/>
              <a:t>void ordenacionInsercion (int A[], int c)</a:t>
            </a:r>
          </a:p>
          <a:p>
            <a:pPr lvl="0" rtl="0" algn="l">
              <a:spcBef>
                <a:spcPts val="0"/>
              </a:spcBef>
              <a:buNone/>
            </a:pPr>
            <a:r>
              <a:rPr lang="es" sz="1300"/>
              <a:t>{</a:t>
            </a:r>
          </a:p>
          <a:p>
            <a:pPr lvl="0" rtl="0" algn="l">
              <a:spcBef>
                <a:spcPts val="0"/>
              </a:spcBef>
              <a:buNone/>
            </a:pPr>
            <a:r>
              <a:rPr lang="es" sz="1300"/>
              <a:t>    int u = 0;</a:t>
            </a:r>
          </a:p>
          <a:p>
            <a:pPr lvl="0" rtl="0" algn="l">
              <a:spcBef>
                <a:spcPts val="0"/>
              </a:spcBef>
              <a:buNone/>
            </a:pPr>
            <a:r>
              <a:rPr lang="es" sz="1300"/>
              <a:t>    while (u&lt;c-1)</a:t>
            </a:r>
          </a:p>
          <a:p>
            <a:pPr lvl="0" rtl="0" algn="l">
              <a:spcBef>
                <a:spcPts val="0"/>
              </a:spcBef>
              <a:buNone/>
            </a:pPr>
            <a:r>
              <a:rPr lang="es" sz="1300"/>
              <a:t>    {</a:t>
            </a:r>
          </a:p>
          <a:p>
            <a:pPr lvl="0" rtl="0" algn="l">
              <a:spcBef>
                <a:spcPts val="0"/>
              </a:spcBef>
              <a:buNone/>
            </a:pPr>
            <a:r>
              <a:rPr lang="es" sz="1300"/>
              <a:t>        insertar(A,u,</a:t>
            </a:r>
            <a:r>
              <a:rPr b="1" lang="es" sz="1300">
                <a:solidFill>
                  <a:srgbClr val="CC0000"/>
                </a:solidFill>
              </a:rPr>
              <a:t>A[u+1]</a:t>
            </a:r>
            <a:r>
              <a:rPr lang="es" sz="1300"/>
              <a:t>);</a:t>
            </a:r>
          </a:p>
          <a:p>
            <a:pPr lvl="0" rtl="0" algn="l">
              <a:spcBef>
                <a:spcPts val="0"/>
              </a:spcBef>
              <a:buNone/>
            </a:pPr>
            <a:r>
              <a:rPr lang="es" sz="1300"/>
              <a:t>        u++;</a:t>
            </a:r>
          </a:p>
          <a:p>
            <a:pPr lvl="0" rtl="0" algn="l">
              <a:spcBef>
                <a:spcPts val="0"/>
              </a:spcBef>
              <a:buNone/>
            </a:pPr>
            <a:r>
              <a:rPr lang="es" sz="1300"/>
              <a:t>    }</a:t>
            </a:r>
          </a:p>
          <a:p>
            <a:pPr lvl="0" rtl="0" algn="l">
              <a:spcBef>
                <a:spcPts val="0"/>
              </a:spcBef>
              <a:buNone/>
            </a:pPr>
            <a:r>
              <a:rPr lang="es" sz="1300"/>
              <a:t>}</a:t>
            </a:r>
          </a:p>
          <a:p>
            <a:pPr lvl="0" rtl="0" algn="l">
              <a:spcBef>
                <a:spcPts val="0"/>
              </a:spcBef>
              <a:buNone/>
            </a:pPr>
            <a:r>
              <a:t/>
            </a:r>
            <a:endParaRPr sz="1300"/>
          </a:p>
          <a:p>
            <a:pPr lvl="0" rtl="0" algn="l">
              <a:spcBef>
                <a:spcPts val="0"/>
              </a:spcBef>
              <a:buNone/>
            </a:pPr>
            <a:r>
              <a:rPr lang="es" sz="1300"/>
              <a:t>int main() {</a:t>
            </a:r>
          </a:p>
          <a:p>
            <a:pPr lvl="0" rtl="0" algn="l">
              <a:spcBef>
                <a:spcPts val="0"/>
              </a:spcBef>
              <a:buNone/>
            </a:pPr>
            <a:r>
              <a:rPr lang="es" sz="1300"/>
              <a:t>   int A[] = {6,5.3,1,8,7,2,4};</a:t>
            </a:r>
          </a:p>
          <a:p>
            <a:pPr lvl="0" rtl="0" algn="l">
              <a:spcBef>
                <a:spcPts val="0"/>
              </a:spcBef>
              <a:buNone/>
            </a:pPr>
            <a:r>
              <a:rPr lang="es" sz="1300"/>
              <a:t>   ordenacionInsercion(A, 8);</a:t>
            </a:r>
          </a:p>
          <a:p>
            <a:pPr lvl="0" rtl="0" algn="l">
              <a:spcBef>
                <a:spcPts val="0"/>
              </a:spcBef>
              <a:buNone/>
            </a:pPr>
            <a:r>
              <a:rPr lang="es" sz="1300"/>
              <a:t>   return 0;</a:t>
            </a:r>
          </a:p>
          <a:p>
            <a:pPr lvl="0" rtl="0" algn="l">
              <a:spcBef>
                <a:spcPts val="0"/>
              </a:spcBef>
              <a:buNone/>
            </a:pPr>
            <a:r>
              <a:rPr lang="es" sz="1300"/>
              <a:t>}</a:t>
            </a:r>
          </a:p>
        </p:txBody>
      </p:sp>
      <p:pic>
        <p:nvPicPr>
          <p:cNvPr descr="Insertion-sort-example-300px.gif" id="78" name="Shape 7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8675" y="1384275"/>
            <a:ext cx="3958224" cy="237495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79" name="Shape 79"/>
          <p:cNvCxnSpPr/>
          <p:nvPr/>
        </p:nvCxnSpPr>
        <p:spPr>
          <a:xfrm>
            <a:off x="4572000" y="5400"/>
            <a:ext cx="0" cy="5132700"/>
          </a:xfrm>
          <a:prstGeom prst="straightConnector1">
            <a:avLst/>
          </a:prstGeom>
          <a:noFill/>
          <a:ln cap="flat" cmpd="sng" w="38100">
            <a:solidFill>
              <a:schemeClr val="lt2"/>
            </a:solidFill>
            <a:prstDash val="solid"/>
            <a:round/>
            <a:headEnd len="lg" w="lg" type="none"/>
            <a:tailEnd len="lg" w="lg" type="none"/>
          </a:ln>
        </p:spPr>
      </p:cxn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-dark-2">
  <a:themeElements>
    <a:clrScheme name="Simple Dark">
      <a:dk1>
        <a:srgbClr val="FFFFFF"/>
      </a:dk1>
      <a:lt1>
        <a:srgbClr val="212121"/>
      </a:lt1>
      <a:dk2>
        <a:srgbClr val="303030"/>
      </a:dk2>
      <a:lt2>
        <a:srgbClr val="ADADAD"/>
      </a:lt2>
      <a:accent1>
        <a:srgbClr val="009688"/>
      </a:accent1>
      <a:accent2>
        <a:srgbClr val="EEEEEE"/>
      </a:accent2>
      <a:accent3>
        <a:srgbClr val="78909C"/>
      </a:accent3>
      <a:accent4>
        <a:srgbClr val="FFAB40"/>
      </a:accent4>
      <a:accent5>
        <a:srgbClr val="4DD0E1"/>
      </a:accent5>
      <a:accent6>
        <a:srgbClr val="EEFF41"/>
      </a:accent6>
      <a:hlink>
        <a:srgbClr val="4DD0E1"/>
      </a:hlink>
      <a:folHlink>
        <a:srgbClr val="4DD0E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