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Lst>
  <p:sldSz cy="5143500" cx="9144000"/>
  <p:notesSz cx="6858000" cy="9144000"/>
  <p:embeddedFontLst>
    <p:embeddedFont>
      <p:font typeface="Montserrat"/>
      <p:regular r:id="rId14"/>
      <p:bold r:id="rId15"/>
      <p:italic r:id="rId16"/>
      <p:boldItalic r:id="rId17"/>
    </p:embeddedFont>
    <p:embeddedFont>
      <p:font typeface="Lato"/>
      <p:regular r:id="rId18"/>
      <p:bold r:id="rId19"/>
      <p:italic r:id="rId20"/>
      <p:boldItalic r:id="rId21"/>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Lato-italic.fntdata"/><Relationship Id="rId11" Type="http://schemas.openxmlformats.org/officeDocument/2006/relationships/slide" Target="slides/slide6.xml"/><Relationship Id="rId10" Type="http://schemas.openxmlformats.org/officeDocument/2006/relationships/slide" Target="slides/slide5.xml"/><Relationship Id="rId21" Type="http://schemas.openxmlformats.org/officeDocument/2006/relationships/font" Target="fonts/Lato-boldItalic.fntdata"/><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font" Target="fonts/Montserrat-bold.fntdata"/><Relationship Id="rId14" Type="http://schemas.openxmlformats.org/officeDocument/2006/relationships/font" Target="fonts/Montserrat-regular.fntdata"/><Relationship Id="rId17" Type="http://schemas.openxmlformats.org/officeDocument/2006/relationships/font" Target="fonts/Montserrat-boldItalic.fntdata"/><Relationship Id="rId16" Type="http://schemas.openxmlformats.org/officeDocument/2006/relationships/font" Target="fonts/Montserrat-italic.fntdata"/><Relationship Id="rId5" Type="http://schemas.openxmlformats.org/officeDocument/2006/relationships/notesMaster" Target="notesMasters/notesMaster1.xml"/><Relationship Id="rId19" Type="http://schemas.openxmlformats.org/officeDocument/2006/relationships/font" Target="fonts/Lato-bold.fntdata"/><Relationship Id="rId6" Type="http://schemas.openxmlformats.org/officeDocument/2006/relationships/slide" Target="slides/slide1.xml"/><Relationship Id="rId18" Type="http://schemas.openxmlformats.org/officeDocument/2006/relationships/font" Target="fonts/Lato-regular.fntdata"/><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g2f0f7670298_0_3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2" name="Google Shape;132;g2f0f7670298_0_3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0" name="Shape 140"/>
        <p:cNvGrpSpPr/>
        <p:nvPr/>
      </p:nvGrpSpPr>
      <p:grpSpPr>
        <a:xfrm>
          <a:off x="0" y="0"/>
          <a:ext cx="0" cy="0"/>
          <a:chOff x="0" y="0"/>
          <a:chExt cx="0" cy="0"/>
        </a:xfrm>
      </p:grpSpPr>
      <p:sp>
        <p:nvSpPr>
          <p:cNvPr id="141" name="Google Shape;141;g1dc5699acb1_1_22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2" name="Google Shape;142;g1dc5699acb1_1_2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6" name="Shape 146"/>
        <p:cNvGrpSpPr/>
        <p:nvPr/>
      </p:nvGrpSpPr>
      <p:grpSpPr>
        <a:xfrm>
          <a:off x="0" y="0"/>
          <a:ext cx="0" cy="0"/>
          <a:chOff x="0" y="0"/>
          <a:chExt cx="0" cy="0"/>
        </a:xfrm>
      </p:grpSpPr>
      <p:sp>
        <p:nvSpPr>
          <p:cNvPr id="147" name="Google Shape;147;g2202fb7f9e7_1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8" name="Google Shape;148;g2202fb7f9e7_1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2" name="Shape 152"/>
        <p:cNvGrpSpPr/>
        <p:nvPr/>
      </p:nvGrpSpPr>
      <p:grpSpPr>
        <a:xfrm>
          <a:off x="0" y="0"/>
          <a:ext cx="0" cy="0"/>
          <a:chOff x="0" y="0"/>
          <a:chExt cx="0" cy="0"/>
        </a:xfrm>
      </p:grpSpPr>
      <p:sp>
        <p:nvSpPr>
          <p:cNvPr id="153" name="Google Shape;153;g2202fb7f9e7_1_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4" name="Google Shape;154;g2202fb7f9e7_1_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8" name="Shape 158"/>
        <p:cNvGrpSpPr/>
        <p:nvPr/>
      </p:nvGrpSpPr>
      <p:grpSpPr>
        <a:xfrm>
          <a:off x="0" y="0"/>
          <a:ext cx="0" cy="0"/>
          <a:chOff x="0" y="0"/>
          <a:chExt cx="0" cy="0"/>
        </a:xfrm>
      </p:grpSpPr>
      <p:sp>
        <p:nvSpPr>
          <p:cNvPr id="159" name="Google Shape;159;g2202fb7f9e7_1_1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0" name="Google Shape;160;g2202fb7f9e7_1_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7" name="Shape 167"/>
        <p:cNvGrpSpPr/>
        <p:nvPr/>
      </p:nvGrpSpPr>
      <p:grpSpPr>
        <a:xfrm>
          <a:off x="0" y="0"/>
          <a:ext cx="0" cy="0"/>
          <a:chOff x="0" y="0"/>
          <a:chExt cx="0" cy="0"/>
        </a:xfrm>
      </p:grpSpPr>
      <p:sp>
        <p:nvSpPr>
          <p:cNvPr id="168" name="Google Shape;168;g2202fb7f9e7_1_2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9" name="Google Shape;169;g2202fb7f9e7_1_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6" name="Shape 176"/>
        <p:cNvGrpSpPr/>
        <p:nvPr/>
      </p:nvGrpSpPr>
      <p:grpSpPr>
        <a:xfrm>
          <a:off x="0" y="0"/>
          <a:ext cx="0" cy="0"/>
          <a:chOff x="0" y="0"/>
          <a:chExt cx="0" cy="0"/>
        </a:xfrm>
      </p:grpSpPr>
      <p:sp>
        <p:nvSpPr>
          <p:cNvPr id="177" name="Google Shape;177;g2202fb7f9e7_1_3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8" name="Google Shape;178;g2202fb7f9e7_1_3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6" name="Shape 186"/>
        <p:cNvGrpSpPr/>
        <p:nvPr/>
      </p:nvGrpSpPr>
      <p:grpSpPr>
        <a:xfrm>
          <a:off x="0" y="0"/>
          <a:ext cx="0" cy="0"/>
          <a:chOff x="0" y="0"/>
          <a:chExt cx="0" cy="0"/>
        </a:xfrm>
      </p:grpSpPr>
      <p:sp>
        <p:nvSpPr>
          <p:cNvPr id="187" name="Google Shape;187;g2202fb7f9e7_1_4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8" name="Google Shape;188;g2202fb7f9e7_1_4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p:nvPr/>
        </p:nvSpPr>
        <p:spPr>
          <a:xfrm rot="5400000">
            <a:off x="7500300" y="505"/>
            <a:ext cx="1643700" cy="1643700"/>
          </a:xfrm>
          <a:prstGeom prst="diagStripe">
            <a:avLst>
              <a:gd fmla="val 0" name="adj"/>
            </a:avLst>
          </a:prstGeom>
          <a:solidFill>
            <a:schemeClr val="lt1">
              <a:alpha val="303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1" name="Google Shape;11;p2"/>
          <p:cNvGrpSpPr/>
          <p:nvPr/>
        </p:nvGrpSpPr>
        <p:grpSpPr>
          <a:xfrm>
            <a:off x="0" y="490"/>
            <a:ext cx="5153705" cy="5134399"/>
            <a:chOff x="0" y="75"/>
            <a:chExt cx="5153705" cy="5152950"/>
          </a:xfrm>
        </p:grpSpPr>
        <p:sp>
          <p:nvSpPr>
            <p:cNvPr id="12" name="Google Shape;12;p2"/>
            <p:cNvSpPr/>
            <p:nvPr/>
          </p:nvSpPr>
          <p:spPr>
            <a:xfrm rot="-5400000">
              <a:off x="455" y="-225"/>
              <a:ext cx="5152800" cy="5153700"/>
            </a:xfrm>
            <a:prstGeom prst="diagStripe">
              <a:avLst>
                <a:gd fmla="val 50000" name="adj"/>
              </a:avLst>
            </a:prstGeom>
            <a:solidFill>
              <a:schemeClr val="lt1">
                <a:alpha val="303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 name="Google Shape;13;p2"/>
            <p:cNvSpPr/>
            <p:nvPr/>
          </p:nvSpPr>
          <p:spPr>
            <a:xfrm rot="-5400000">
              <a:off x="150" y="1145825"/>
              <a:ext cx="3996600" cy="3996900"/>
            </a:xfrm>
            <a:prstGeom prst="diagStripe">
              <a:avLst>
                <a:gd fmla="val 58774" name="adj"/>
              </a:avLst>
            </a:prstGeom>
            <a:solidFill>
              <a:schemeClr val="lt1">
                <a:alpha val="303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 name="Google Shape;14;p2"/>
            <p:cNvSpPr/>
            <p:nvPr/>
          </p:nvSpPr>
          <p:spPr>
            <a:xfrm rot="-5400000">
              <a:off x="1646" y="-75"/>
              <a:ext cx="2299800" cy="23001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 name="Google Shape;15;p2"/>
            <p:cNvSpPr/>
            <p:nvPr/>
          </p:nvSpPr>
          <p:spPr>
            <a:xfrm flipH="1">
              <a:off x="652821" y="590035"/>
              <a:ext cx="2300100" cy="2299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6" name="Google Shape;16;p2"/>
          <p:cNvSpPr txBox="1"/>
          <p:nvPr>
            <p:ph type="ctrTitle"/>
          </p:nvPr>
        </p:nvSpPr>
        <p:spPr>
          <a:xfrm>
            <a:off x="3537150" y="1578400"/>
            <a:ext cx="5017500" cy="1578900"/>
          </a:xfrm>
          <a:prstGeom prst="rect">
            <a:avLst/>
          </a:prstGeom>
        </p:spPr>
        <p:txBody>
          <a:bodyPr anchorCtr="0" anchor="t" bIns="91425" lIns="91425" spcFirstLastPara="1" rIns="91425" wrap="square" tIns="91425">
            <a:normAutofit/>
          </a:bodyPr>
          <a:lstStyle>
            <a:lvl1pPr lvl="0">
              <a:spcBef>
                <a:spcPts val="0"/>
              </a:spcBef>
              <a:spcAft>
                <a:spcPts val="0"/>
              </a:spcAft>
              <a:buSzPts val="4000"/>
              <a:buNone/>
              <a:defRPr sz="4000"/>
            </a:lvl1pPr>
            <a:lvl2pPr lvl="1">
              <a:spcBef>
                <a:spcPts val="0"/>
              </a:spcBef>
              <a:spcAft>
                <a:spcPts val="0"/>
              </a:spcAft>
              <a:buSzPts val="4000"/>
              <a:buNone/>
              <a:defRPr sz="4000"/>
            </a:lvl2pPr>
            <a:lvl3pPr lvl="2">
              <a:spcBef>
                <a:spcPts val="0"/>
              </a:spcBef>
              <a:spcAft>
                <a:spcPts val="0"/>
              </a:spcAft>
              <a:buSzPts val="4000"/>
              <a:buNone/>
              <a:defRPr sz="4000"/>
            </a:lvl3pPr>
            <a:lvl4pPr lvl="3">
              <a:spcBef>
                <a:spcPts val="0"/>
              </a:spcBef>
              <a:spcAft>
                <a:spcPts val="0"/>
              </a:spcAft>
              <a:buSzPts val="4000"/>
              <a:buNone/>
              <a:defRPr sz="4000"/>
            </a:lvl4pPr>
            <a:lvl5pPr lvl="4">
              <a:spcBef>
                <a:spcPts val="0"/>
              </a:spcBef>
              <a:spcAft>
                <a:spcPts val="0"/>
              </a:spcAft>
              <a:buSzPts val="4000"/>
              <a:buNone/>
              <a:defRPr sz="4000"/>
            </a:lvl5pPr>
            <a:lvl6pPr lvl="5">
              <a:spcBef>
                <a:spcPts val="0"/>
              </a:spcBef>
              <a:spcAft>
                <a:spcPts val="0"/>
              </a:spcAft>
              <a:buSzPts val="4000"/>
              <a:buNone/>
              <a:defRPr sz="4000"/>
            </a:lvl6pPr>
            <a:lvl7pPr lvl="6">
              <a:spcBef>
                <a:spcPts val="0"/>
              </a:spcBef>
              <a:spcAft>
                <a:spcPts val="0"/>
              </a:spcAft>
              <a:buSzPts val="4000"/>
              <a:buNone/>
              <a:defRPr sz="4000"/>
            </a:lvl7pPr>
            <a:lvl8pPr lvl="7">
              <a:spcBef>
                <a:spcPts val="0"/>
              </a:spcBef>
              <a:spcAft>
                <a:spcPts val="0"/>
              </a:spcAft>
              <a:buSzPts val="4000"/>
              <a:buNone/>
              <a:defRPr sz="4000"/>
            </a:lvl8pPr>
            <a:lvl9pPr lvl="8">
              <a:spcBef>
                <a:spcPts val="0"/>
              </a:spcBef>
              <a:spcAft>
                <a:spcPts val="0"/>
              </a:spcAft>
              <a:buSzPts val="4000"/>
              <a:buNone/>
              <a:defRPr sz="4000"/>
            </a:lvl9pPr>
          </a:lstStyle>
          <a:p/>
        </p:txBody>
      </p:sp>
      <p:sp>
        <p:nvSpPr>
          <p:cNvPr id="17" name="Google Shape;17;p2"/>
          <p:cNvSpPr txBox="1"/>
          <p:nvPr>
            <p:ph idx="1" type="subTitle"/>
          </p:nvPr>
        </p:nvSpPr>
        <p:spPr>
          <a:xfrm>
            <a:off x="5083950" y="3924925"/>
            <a:ext cx="3470700" cy="506100"/>
          </a:xfrm>
          <a:prstGeom prst="rect">
            <a:avLst/>
          </a:prstGeom>
        </p:spPr>
        <p:txBody>
          <a:bodyPr anchorCtr="0" anchor="t" bIns="91425" lIns="91425" spcFirstLastPara="1" rIns="91425" wrap="square" tIns="91425">
            <a:normAutofit/>
          </a:bodyPr>
          <a:lstStyle>
            <a:lvl1pPr lvl="0">
              <a:lnSpc>
                <a:spcPct val="100000"/>
              </a:lnSpc>
              <a:spcBef>
                <a:spcPts val="0"/>
              </a:spcBef>
              <a:spcAft>
                <a:spcPts val="0"/>
              </a:spcAft>
              <a:buSzPts val="1300"/>
              <a:buNone/>
              <a:defRPr/>
            </a:lvl1pPr>
            <a:lvl2pPr lvl="1">
              <a:lnSpc>
                <a:spcPct val="100000"/>
              </a:lnSpc>
              <a:spcBef>
                <a:spcPts val="0"/>
              </a:spcBef>
              <a:spcAft>
                <a:spcPts val="0"/>
              </a:spcAft>
              <a:buSzPts val="1300"/>
              <a:buNone/>
              <a:defRPr sz="1300"/>
            </a:lvl2pPr>
            <a:lvl3pPr lvl="2">
              <a:lnSpc>
                <a:spcPct val="100000"/>
              </a:lnSpc>
              <a:spcBef>
                <a:spcPts val="0"/>
              </a:spcBef>
              <a:spcAft>
                <a:spcPts val="0"/>
              </a:spcAft>
              <a:buSzPts val="1300"/>
              <a:buNone/>
              <a:defRPr sz="1300"/>
            </a:lvl3pPr>
            <a:lvl4pPr lvl="3">
              <a:lnSpc>
                <a:spcPct val="100000"/>
              </a:lnSpc>
              <a:spcBef>
                <a:spcPts val="0"/>
              </a:spcBef>
              <a:spcAft>
                <a:spcPts val="0"/>
              </a:spcAft>
              <a:buSzPts val="1300"/>
              <a:buNone/>
              <a:defRPr sz="1300"/>
            </a:lvl4pPr>
            <a:lvl5pPr lvl="4">
              <a:lnSpc>
                <a:spcPct val="100000"/>
              </a:lnSpc>
              <a:spcBef>
                <a:spcPts val="0"/>
              </a:spcBef>
              <a:spcAft>
                <a:spcPts val="0"/>
              </a:spcAft>
              <a:buSzPts val="1300"/>
              <a:buNone/>
              <a:defRPr sz="1300"/>
            </a:lvl5pPr>
            <a:lvl6pPr lvl="5">
              <a:lnSpc>
                <a:spcPct val="100000"/>
              </a:lnSpc>
              <a:spcBef>
                <a:spcPts val="0"/>
              </a:spcBef>
              <a:spcAft>
                <a:spcPts val="0"/>
              </a:spcAft>
              <a:buSzPts val="1300"/>
              <a:buNone/>
              <a:defRPr sz="1300"/>
            </a:lvl6pPr>
            <a:lvl7pPr lvl="6">
              <a:lnSpc>
                <a:spcPct val="100000"/>
              </a:lnSpc>
              <a:spcBef>
                <a:spcPts val="0"/>
              </a:spcBef>
              <a:spcAft>
                <a:spcPts val="0"/>
              </a:spcAft>
              <a:buSzPts val="1300"/>
              <a:buNone/>
              <a:defRPr sz="1300"/>
            </a:lvl7pPr>
            <a:lvl8pPr lvl="7">
              <a:lnSpc>
                <a:spcPct val="100000"/>
              </a:lnSpc>
              <a:spcBef>
                <a:spcPts val="0"/>
              </a:spcBef>
              <a:spcAft>
                <a:spcPts val="0"/>
              </a:spcAft>
              <a:buSzPts val="1300"/>
              <a:buNone/>
              <a:defRPr sz="1300"/>
            </a:lvl8pPr>
            <a:lvl9pPr lvl="8">
              <a:lnSpc>
                <a:spcPct val="100000"/>
              </a:lnSpc>
              <a:spcBef>
                <a:spcPts val="0"/>
              </a:spcBef>
              <a:spcAft>
                <a:spcPts val="0"/>
              </a:spcAft>
              <a:buSzPts val="1300"/>
              <a:buNone/>
              <a:defRPr sz="1300"/>
            </a:lvl9pPr>
          </a:lstStyle>
          <a:p/>
        </p:txBody>
      </p:sp>
      <p:sp>
        <p:nvSpPr>
          <p:cNvPr id="18" name="Google Shape;18;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419"/>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105" name="Shape 105"/>
        <p:cNvGrpSpPr/>
        <p:nvPr/>
      </p:nvGrpSpPr>
      <p:grpSpPr>
        <a:xfrm>
          <a:off x="0" y="0"/>
          <a:ext cx="0" cy="0"/>
          <a:chOff x="0" y="0"/>
          <a:chExt cx="0" cy="0"/>
        </a:xfrm>
      </p:grpSpPr>
      <p:grpSp>
        <p:nvGrpSpPr>
          <p:cNvPr id="106" name="Google Shape;106;p11"/>
          <p:cNvGrpSpPr/>
          <p:nvPr/>
        </p:nvGrpSpPr>
        <p:grpSpPr>
          <a:xfrm>
            <a:off x="4406400" y="0"/>
            <a:ext cx="4737600" cy="5143065"/>
            <a:chOff x="4406400" y="0"/>
            <a:chExt cx="4737600" cy="5143065"/>
          </a:xfrm>
        </p:grpSpPr>
        <p:sp>
          <p:nvSpPr>
            <p:cNvPr id="107" name="Google Shape;107;p11"/>
            <p:cNvSpPr/>
            <p:nvPr/>
          </p:nvSpPr>
          <p:spPr>
            <a:xfrm rot="5400000">
              <a:off x="4408200" y="-1800"/>
              <a:ext cx="4734000" cy="4737600"/>
            </a:xfrm>
            <a:prstGeom prst="diagStripe">
              <a:avLst>
                <a:gd fmla="val 49469" name="adj"/>
              </a:avLst>
            </a:prstGeom>
            <a:solidFill>
              <a:schemeClr val="lt1">
                <a:alpha val="346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8" name="Google Shape;108;p11"/>
            <p:cNvSpPr/>
            <p:nvPr/>
          </p:nvSpPr>
          <p:spPr>
            <a:xfrm rot="5400000">
              <a:off x="4841125" y="5700"/>
              <a:ext cx="4298100" cy="4286700"/>
            </a:xfrm>
            <a:prstGeom prst="diagStripe">
              <a:avLst>
                <a:gd fmla="val 0" name="adj"/>
              </a:avLst>
            </a:prstGeom>
            <a:solidFill>
              <a:schemeClr val="lt1">
                <a:alpha val="346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9" name="Google Shape;109;p11"/>
            <p:cNvSpPr/>
            <p:nvPr/>
          </p:nvSpPr>
          <p:spPr>
            <a:xfrm rot="-5400000">
              <a:off x="5618399" y="1236468"/>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0" name="Google Shape;110;p11"/>
            <p:cNvSpPr/>
            <p:nvPr/>
          </p:nvSpPr>
          <p:spPr>
            <a:xfrm flipH="1">
              <a:off x="5849857" y="1443956"/>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1" name="Google Shape;111;p11"/>
            <p:cNvSpPr/>
            <p:nvPr/>
          </p:nvSpPr>
          <p:spPr>
            <a:xfrm rot="-5400000">
              <a:off x="5987081" y="246946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2" name="Google Shape;112;p11"/>
            <p:cNvSpPr/>
            <p:nvPr/>
          </p:nvSpPr>
          <p:spPr>
            <a:xfrm flipH="1">
              <a:off x="6222115" y="267695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3" name="Google Shape;113;p11"/>
            <p:cNvSpPr/>
            <p:nvPr/>
          </p:nvSpPr>
          <p:spPr>
            <a:xfrm rot="-5400000">
              <a:off x="6675341" y="1862018"/>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4" name="Google Shape;114;p11"/>
            <p:cNvSpPr/>
            <p:nvPr/>
          </p:nvSpPr>
          <p:spPr>
            <a:xfrm flipH="1">
              <a:off x="6908099" y="2069505"/>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5" name="Google Shape;115;p11"/>
            <p:cNvSpPr/>
            <p:nvPr/>
          </p:nvSpPr>
          <p:spPr>
            <a:xfrm rot="-5400000">
              <a:off x="6861141" y="2477810"/>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6" name="Google Shape;116;p11"/>
            <p:cNvSpPr/>
            <p:nvPr/>
          </p:nvSpPr>
          <p:spPr>
            <a:xfrm flipH="1">
              <a:off x="7965266" y="269296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7" name="Google Shape;117;p11"/>
            <p:cNvSpPr/>
            <p:nvPr/>
          </p:nvSpPr>
          <p:spPr>
            <a:xfrm flipH="1">
              <a:off x="8145082" y="330875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8" name="Google Shape;118;p11"/>
            <p:cNvSpPr/>
            <p:nvPr/>
          </p:nvSpPr>
          <p:spPr>
            <a:xfrm rot="-5400000">
              <a:off x="7047599" y="309501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9" name="Google Shape;119;p11"/>
            <p:cNvSpPr/>
            <p:nvPr/>
          </p:nvSpPr>
          <p:spPr>
            <a:xfrm flipH="1">
              <a:off x="7276649" y="3302502"/>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0" name="Google Shape;120;p11"/>
            <p:cNvSpPr/>
            <p:nvPr/>
          </p:nvSpPr>
          <p:spPr>
            <a:xfrm rot="-5400000">
              <a:off x="7227414" y="3710807"/>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1" name="Google Shape;121;p11"/>
            <p:cNvSpPr/>
            <p:nvPr/>
          </p:nvSpPr>
          <p:spPr>
            <a:xfrm flipH="1">
              <a:off x="7462448" y="3918294"/>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2" name="Google Shape;122;p11"/>
            <p:cNvSpPr/>
            <p:nvPr/>
          </p:nvSpPr>
          <p:spPr>
            <a:xfrm rot="-5400000">
              <a:off x="8102491" y="371847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3" name="Google Shape;123;p11"/>
            <p:cNvSpPr/>
            <p:nvPr/>
          </p:nvSpPr>
          <p:spPr>
            <a:xfrm flipH="1">
              <a:off x="8334533" y="3925960"/>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4" name="Google Shape;124;p11"/>
            <p:cNvSpPr/>
            <p:nvPr/>
          </p:nvSpPr>
          <p:spPr>
            <a:xfrm rot="-5400000">
              <a:off x="8288290" y="433426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25" name="Google Shape;125;p11"/>
          <p:cNvSpPr txBox="1"/>
          <p:nvPr>
            <p:ph hasCustomPrompt="1" type="title"/>
          </p:nvPr>
        </p:nvSpPr>
        <p:spPr>
          <a:xfrm>
            <a:off x="823850" y="1284675"/>
            <a:ext cx="4776000" cy="1300800"/>
          </a:xfrm>
          <a:prstGeom prst="rect">
            <a:avLst/>
          </a:prstGeom>
        </p:spPr>
        <p:txBody>
          <a:bodyPr anchorCtr="0" anchor="t" bIns="91425" lIns="91425" spcFirstLastPara="1" rIns="91425" wrap="square" tIns="91425">
            <a:normAutofit/>
          </a:bodyPr>
          <a:lstStyle>
            <a:lvl1pPr lvl="0">
              <a:spcBef>
                <a:spcPts val="0"/>
              </a:spcBef>
              <a:spcAft>
                <a:spcPts val="0"/>
              </a:spcAft>
              <a:buSzPts val="8000"/>
              <a:buNone/>
              <a:defRPr sz="8000"/>
            </a:lvl1pPr>
            <a:lvl2pPr lvl="1">
              <a:spcBef>
                <a:spcPts val="0"/>
              </a:spcBef>
              <a:spcAft>
                <a:spcPts val="0"/>
              </a:spcAft>
              <a:buSzPts val="8000"/>
              <a:buNone/>
              <a:defRPr sz="8000"/>
            </a:lvl2pPr>
            <a:lvl3pPr lvl="2">
              <a:spcBef>
                <a:spcPts val="0"/>
              </a:spcBef>
              <a:spcAft>
                <a:spcPts val="0"/>
              </a:spcAft>
              <a:buSzPts val="8000"/>
              <a:buNone/>
              <a:defRPr sz="8000"/>
            </a:lvl3pPr>
            <a:lvl4pPr lvl="3">
              <a:spcBef>
                <a:spcPts val="0"/>
              </a:spcBef>
              <a:spcAft>
                <a:spcPts val="0"/>
              </a:spcAft>
              <a:buSzPts val="8000"/>
              <a:buNone/>
              <a:defRPr sz="8000"/>
            </a:lvl4pPr>
            <a:lvl5pPr lvl="4">
              <a:spcBef>
                <a:spcPts val="0"/>
              </a:spcBef>
              <a:spcAft>
                <a:spcPts val="0"/>
              </a:spcAft>
              <a:buSzPts val="8000"/>
              <a:buNone/>
              <a:defRPr sz="8000"/>
            </a:lvl5pPr>
            <a:lvl6pPr lvl="5">
              <a:spcBef>
                <a:spcPts val="0"/>
              </a:spcBef>
              <a:spcAft>
                <a:spcPts val="0"/>
              </a:spcAft>
              <a:buSzPts val="8000"/>
              <a:buNone/>
              <a:defRPr sz="8000"/>
            </a:lvl6pPr>
            <a:lvl7pPr lvl="6">
              <a:spcBef>
                <a:spcPts val="0"/>
              </a:spcBef>
              <a:spcAft>
                <a:spcPts val="0"/>
              </a:spcAft>
              <a:buSzPts val="8000"/>
              <a:buNone/>
              <a:defRPr sz="8000"/>
            </a:lvl7pPr>
            <a:lvl8pPr lvl="7">
              <a:spcBef>
                <a:spcPts val="0"/>
              </a:spcBef>
              <a:spcAft>
                <a:spcPts val="0"/>
              </a:spcAft>
              <a:buSzPts val="8000"/>
              <a:buNone/>
              <a:defRPr sz="8000"/>
            </a:lvl8pPr>
            <a:lvl9pPr lvl="8">
              <a:spcBef>
                <a:spcPts val="0"/>
              </a:spcBef>
              <a:spcAft>
                <a:spcPts val="0"/>
              </a:spcAft>
              <a:buSzPts val="8000"/>
              <a:buNone/>
              <a:defRPr sz="8000"/>
            </a:lvl9pPr>
          </a:lstStyle>
          <a:p>
            <a:r>
              <a:t>xx%</a:t>
            </a:r>
          </a:p>
        </p:txBody>
      </p:sp>
      <p:sp>
        <p:nvSpPr>
          <p:cNvPr id="126" name="Google Shape;126;p11"/>
          <p:cNvSpPr txBox="1"/>
          <p:nvPr>
            <p:ph idx="1" type="body"/>
          </p:nvPr>
        </p:nvSpPr>
        <p:spPr>
          <a:xfrm>
            <a:off x="823850" y="2643124"/>
            <a:ext cx="4776000" cy="12189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127" name="Google Shape;12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419"/>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28" name="Shape 128"/>
        <p:cNvGrpSpPr/>
        <p:nvPr/>
      </p:nvGrpSpPr>
      <p:grpSpPr>
        <a:xfrm>
          <a:off x="0" y="0"/>
          <a:ext cx="0" cy="0"/>
          <a:chOff x="0" y="0"/>
          <a:chExt cx="0" cy="0"/>
        </a:xfrm>
      </p:grpSpPr>
      <p:sp>
        <p:nvSpPr>
          <p:cNvPr id="129" name="Google Shape;12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419"/>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9" name="Shape 19"/>
        <p:cNvGrpSpPr/>
        <p:nvPr/>
      </p:nvGrpSpPr>
      <p:grpSpPr>
        <a:xfrm>
          <a:off x="0" y="0"/>
          <a:ext cx="0" cy="0"/>
          <a:chOff x="0" y="0"/>
          <a:chExt cx="0" cy="0"/>
        </a:xfrm>
      </p:grpSpPr>
      <p:grpSp>
        <p:nvGrpSpPr>
          <p:cNvPr id="20" name="Google Shape;20;p3"/>
          <p:cNvGrpSpPr/>
          <p:nvPr/>
        </p:nvGrpSpPr>
        <p:grpSpPr>
          <a:xfrm>
            <a:off x="4406400" y="0"/>
            <a:ext cx="4737600" cy="5143065"/>
            <a:chOff x="4406400" y="0"/>
            <a:chExt cx="4737600" cy="5143065"/>
          </a:xfrm>
        </p:grpSpPr>
        <p:sp>
          <p:nvSpPr>
            <p:cNvPr id="21" name="Google Shape;21;p3"/>
            <p:cNvSpPr/>
            <p:nvPr/>
          </p:nvSpPr>
          <p:spPr>
            <a:xfrm rot="5400000">
              <a:off x="4408200" y="-1800"/>
              <a:ext cx="4734000" cy="4737600"/>
            </a:xfrm>
            <a:prstGeom prst="diagStripe">
              <a:avLst>
                <a:gd fmla="val 49469" name="adj"/>
              </a:avLst>
            </a:prstGeom>
            <a:solidFill>
              <a:schemeClr val="lt1">
                <a:alpha val="346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 name="Google Shape;22;p3"/>
            <p:cNvSpPr/>
            <p:nvPr/>
          </p:nvSpPr>
          <p:spPr>
            <a:xfrm rot="5400000">
              <a:off x="4841125" y="5700"/>
              <a:ext cx="4298100" cy="4286700"/>
            </a:xfrm>
            <a:prstGeom prst="diagStripe">
              <a:avLst>
                <a:gd fmla="val 0" name="adj"/>
              </a:avLst>
            </a:prstGeom>
            <a:solidFill>
              <a:schemeClr val="lt1">
                <a:alpha val="346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 name="Google Shape;23;p3"/>
            <p:cNvSpPr/>
            <p:nvPr/>
          </p:nvSpPr>
          <p:spPr>
            <a:xfrm rot="-5400000">
              <a:off x="5618399" y="1236468"/>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 name="Google Shape;24;p3"/>
            <p:cNvSpPr/>
            <p:nvPr/>
          </p:nvSpPr>
          <p:spPr>
            <a:xfrm flipH="1">
              <a:off x="5849857" y="1443956"/>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 name="Google Shape;25;p3"/>
            <p:cNvSpPr/>
            <p:nvPr/>
          </p:nvSpPr>
          <p:spPr>
            <a:xfrm rot="-5400000">
              <a:off x="5987081" y="246946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 name="Google Shape;26;p3"/>
            <p:cNvSpPr/>
            <p:nvPr/>
          </p:nvSpPr>
          <p:spPr>
            <a:xfrm flipH="1">
              <a:off x="6222115" y="267695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 name="Google Shape;27;p3"/>
            <p:cNvSpPr/>
            <p:nvPr/>
          </p:nvSpPr>
          <p:spPr>
            <a:xfrm rot="-5400000">
              <a:off x="6675341" y="1862018"/>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 name="Google Shape;28;p3"/>
            <p:cNvSpPr/>
            <p:nvPr/>
          </p:nvSpPr>
          <p:spPr>
            <a:xfrm flipH="1">
              <a:off x="6908099" y="2069505"/>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 name="Google Shape;29;p3"/>
            <p:cNvSpPr/>
            <p:nvPr/>
          </p:nvSpPr>
          <p:spPr>
            <a:xfrm rot="-5400000">
              <a:off x="6861141" y="2477810"/>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 name="Google Shape;30;p3"/>
            <p:cNvSpPr/>
            <p:nvPr/>
          </p:nvSpPr>
          <p:spPr>
            <a:xfrm flipH="1">
              <a:off x="7965266" y="269296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 name="Google Shape;31;p3"/>
            <p:cNvSpPr/>
            <p:nvPr/>
          </p:nvSpPr>
          <p:spPr>
            <a:xfrm flipH="1">
              <a:off x="8145082" y="330875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 name="Google Shape;32;p3"/>
            <p:cNvSpPr/>
            <p:nvPr/>
          </p:nvSpPr>
          <p:spPr>
            <a:xfrm rot="-5400000">
              <a:off x="7047599" y="309501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 name="Google Shape;33;p3"/>
            <p:cNvSpPr/>
            <p:nvPr/>
          </p:nvSpPr>
          <p:spPr>
            <a:xfrm flipH="1">
              <a:off x="7276649" y="3302502"/>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 name="Google Shape;34;p3"/>
            <p:cNvSpPr/>
            <p:nvPr/>
          </p:nvSpPr>
          <p:spPr>
            <a:xfrm rot="-5400000">
              <a:off x="7227414" y="3710807"/>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 name="Google Shape;35;p3"/>
            <p:cNvSpPr/>
            <p:nvPr/>
          </p:nvSpPr>
          <p:spPr>
            <a:xfrm flipH="1">
              <a:off x="7462448" y="3918294"/>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 name="Google Shape;36;p3"/>
            <p:cNvSpPr/>
            <p:nvPr/>
          </p:nvSpPr>
          <p:spPr>
            <a:xfrm rot="-5400000">
              <a:off x="8102491" y="371847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3"/>
            <p:cNvSpPr/>
            <p:nvPr/>
          </p:nvSpPr>
          <p:spPr>
            <a:xfrm flipH="1">
              <a:off x="8334533" y="3925960"/>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 name="Google Shape;38;p3"/>
            <p:cNvSpPr/>
            <p:nvPr/>
          </p:nvSpPr>
          <p:spPr>
            <a:xfrm rot="-5400000">
              <a:off x="8288290" y="433426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39" name="Google Shape;39;p3"/>
          <p:cNvSpPr txBox="1"/>
          <p:nvPr>
            <p:ph type="title"/>
          </p:nvPr>
        </p:nvSpPr>
        <p:spPr>
          <a:xfrm>
            <a:off x="823850" y="2053000"/>
            <a:ext cx="4587000" cy="1148700"/>
          </a:xfrm>
          <a:prstGeom prst="rect">
            <a:avLst/>
          </a:prstGeom>
        </p:spPr>
        <p:txBody>
          <a:bodyPr anchorCtr="0" anchor="ctr"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40" name="Google Shape;40;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419"/>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41" name="Shape 41"/>
        <p:cNvGrpSpPr/>
        <p:nvPr/>
      </p:nvGrpSpPr>
      <p:grpSpPr>
        <a:xfrm>
          <a:off x="0" y="0"/>
          <a:ext cx="0" cy="0"/>
          <a:chOff x="0" y="0"/>
          <a:chExt cx="0" cy="0"/>
        </a:xfrm>
      </p:grpSpPr>
      <p:grpSp>
        <p:nvGrpSpPr>
          <p:cNvPr id="42" name="Google Shape;42;p4"/>
          <p:cNvGrpSpPr/>
          <p:nvPr/>
        </p:nvGrpSpPr>
        <p:grpSpPr>
          <a:xfrm>
            <a:off x="0" y="381001"/>
            <a:ext cx="1037850" cy="1016287"/>
            <a:chOff x="0" y="381001"/>
            <a:chExt cx="1037850" cy="1016287"/>
          </a:xfrm>
        </p:grpSpPr>
        <p:sp>
          <p:nvSpPr>
            <p:cNvPr id="43" name="Google Shape;43;p4"/>
            <p:cNvSpPr/>
            <p:nvPr/>
          </p:nvSpPr>
          <p:spPr>
            <a:xfrm rot="-5400000">
              <a:off x="0" y="381001"/>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 name="Google Shape;44;p4"/>
            <p:cNvSpPr/>
            <p:nvPr/>
          </p:nvSpPr>
          <p:spPr>
            <a:xfrm flipH="1">
              <a:off x="229050" y="588489"/>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45" name="Google Shape;45;p4"/>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46" name="Google Shape;46;p4"/>
          <p:cNvSpPr txBox="1"/>
          <p:nvPr>
            <p:ph idx="1" type="body"/>
          </p:nvPr>
        </p:nvSpPr>
        <p:spPr>
          <a:xfrm>
            <a:off x="1297500" y="1567550"/>
            <a:ext cx="7038900" cy="29112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47" name="Google Shape;47;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419"/>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48" name="Shape 48"/>
        <p:cNvGrpSpPr/>
        <p:nvPr/>
      </p:nvGrpSpPr>
      <p:grpSpPr>
        <a:xfrm>
          <a:off x="0" y="0"/>
          <a:ext cx="0" cy="0"/>
          <a:chOff x="0" y="0"/>
          <a:chExt cx="0" cy="0"/>
        </a:xfrm>
      </p:grpSpPr>
      <p:grpSp>
        <p:nvGrpSpPr>
          <p:cNvPr id="49" name="Google Shape;49;p5"/>
          <p:cNvGrpSpPr/>
          <p:nvPr/>
        </p:nvGrpSpPr>
        <p:grpSpPr>
          <a:xfrm>
            <a:off x="0" y="381001"/>
            <a:ext cx="1037850" cy="1016287"/>
            <a:chOff x="0" y="381001"/>
            <a:chExt cx="1037850" cy="1016287"/>
          </a:xfrm>
        </p:grpSpPr>
        <p:sp>
          <p:nvSpPr>
            <p:cNvPr id="50" name="Google Shape;50;p5"/>
            <p:cNvSpPr/>
            <p:nvPr/>
          </p:nvSpPr>
          <p:spPr>
            <a:xfrm rot="-5400000">
              <a:off x="0" y="381001"/>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 name="Google Shape;51;p5"/>
            <p:cNvSpPr/>
            <p:nvPr/>
          </p:nvSpPr>
          <p:spPr>
            <a:xfrm flipH="1">
              <a:off x="229050" y="588489"/>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52" name="Google Shape;52;p5"/>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53" name="Google Shape;53;p5"/>
          <p:cNvSpPr txBox="1"/>
          <p:nvPr>
            <p:ph idx="1" type="body"/>
          </p:nvPr>
        </p:nvSpPr>
        <p:spPr>
          <a:xfrm>
            <a:off x="1297500" y="1567550"/>
            <a:ext cx="3403200" cy="29112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54" name="Google Shape;54;p5"/>
          <p:cNvSpPr txBox="1"/>
          <p:nvPr>
            <p:ph idx="2" type="body"/>
          </p:nvPr>
        </p:nvSpPr>
        <p:spPr>
          <a:xfrm>
            <a:off x="4933221" y="1567550"/>
            <a:ext cx="3403200" cy="29112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55" name="Google Shape;55;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419"/>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56" name="Shape 56"/>
        <p:cNvGrpSpPr/>
        <p:nvPr/>
      </p:nvGrpSpPr>
      <p:grpSpPr>
        <a:xfrm>
          <a:off x="0" y="0"/>
          <a:ext cx="0" cy="0"/>
          <a:chOff x="0" y="0"/>
          <a:chExt cx="0" cy="0"/>
        </a:xfrm>
      </p:grpSpPr>
      <p:grpSp>
        <p:nvGrpSpPr>
          <p:cNvPr id="57" name="Google Shape;57;p6"/>
          <p:cNvGrpSpPr/>
          <p:nvPr/>
        </p:nvGrpSpPr>
        <p:grpSpPr>
          <a:xfrm>
            <a:off x="0" y="381001"/>
            <a:ext cx="1037850" cy="1016287"/>
            <a:chOff x="0" y="381001"/>
            <a:chExt cx="1037850" cy="1016287"/>
          </a:xfrm>
        </p:grpSpPr>
        <p:sp>
          <p:nvSpPr>
            <p:cNvPr id="58" name="Google Shape;58;p6"/>
            <p:cNvSpPr/>
            <p:nvPr/>
          </p:nvSpPr>
          <p:spPr>
            <a:xfrm rot="-5400000">
              <a:off x="0" y="381001"/>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9" name="Google Shape;59;p6"/>
            <p:cNvSpPr/>
            <p:nvPr/>
          </p:nvSpPr>
          <p:spPr>
            <a:xfrm flipH="1">
              <a:off x="229050" y="588489"/>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60" name="Google Shape;60;p6"/>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61" name="Google Shape;61;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419"/>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62" name="Shape 62"/>
        <p:cNvGrpSpPr/>
        <p:nvPr/>
      </p:nvGrpSpPr>
      <p:grpSpPr>
        <a:xfrm>
          <a:off x="0" y="0"/>
          <a:ext cx="0" cy="0"/>
          <a:chOff x="0" y="0"/>
          <a:chExt cx="0" cy="0"/>
        </a:xfrm>
      </p:grpSpPr>
      <p:grpSp>
        <p:nvGrpSpPr>
          <p:cNvPr id="63" name="Google Shape;63;p7"/>
          <p:cNvGrpSpPr/>
          <p:nvPr/>
        </p:nvGrpSpPr>
        <p:grpSpPr>
          <a:xfrm>
            <a:off x="0" y="381001"/>
            <a:ext cx="1037850" cy="1016287"/>
            <a:chOff x="0" y="381001"/>
            <a:chExt cx="1037850" cy="1016287"/>
          </a:xfrm>
        </p:grpSpPr>
        <p:sp>
          <p:nvSpPr>
            <p:cNvPr id="64" name="Google Shape;64;p7"/>
            <p:cNvSpPr/>
            <p:nvPr/>
          </p:nvSpPr>
          <p:spPr>
            <a:xfrm rot="-5400000">
              <a:off x="0" y="381001"/>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5" name="Google Shape;65;p7"/>
            <p:cNvSpPr/>
            <p:nvPr/>
          </p:nvSpPr>
          <p:spPr>
            <a:xfrm flipH="1">
              <a:off x="229050" y="588489"/>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66" name="Google Shape;66;p7"/>
          <p:cNvSpPr txBox="1"/>
          <p:nvPr>
            <p:ph type="title"/>
          </p:nvPr>
        </p:nvSpPr>
        <p:spPr>
          <a:xfrm>
            <a:off x="1297500" y="393750"/>
            <a:ext cx="3798900" cy="1493100"/>
          </a:xfrm>
          <a:prstGeom prst="rect">
            <a:avLst/>
          </a:prstGeom>
        </p:spPr>
        <p:txBody>
          <a:bodyPr anchorCtr="0" anchor="t"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67" name="Google Shape;67;p7"/>
          <p:cNvSpPr txBox="1"/>
          <p:nvPr>
            <p:ph idx="1" type="body"/>
          </p:nvPr>
        </p:nvSpPr>
        <p:spPr>
          <a:xfrm>
            <a:off x="1297500" y="1972550"/>
            <a:ext cx="3798900" cy="24159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68" name="Google Shape;68;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419"/>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69" name="Shape 69"/>
        <p:cNvGrpSpPr/>
        <p:nvPr/>
      </p:nvGrpSpPr>
      <p:grpSpPr>
        <a:xfrm>
          <a:off x="0" y="0"/>
          <a:ext cx="0" cy="0"/>
          <a:chOff x="0" y="0"/>
          <a:chExt cx="0" cy="0"/>
        </a:xfrm>
      </p:grpSpPr>
      <p:grpSp>
        <p:nvGrpSpPr>
          <p:cNvPr id="70" name="Google Shape;70;p8"/>
          <p:cNvGrpSpPr/>
          <p:nvPr/>
        </p:nvGrpSpPr>
        <p:grpSpPr>
          <a:xfrm>
            <a:off x="4406400" y="0"/>
            <a:ext cx="4737600" cy="5143500"/>
            <a:chOff x="4406400" y="0"/>
            <a:chExt cx="4737600" cy="5143500"/>
          </a:xfrm>
        </p:grpSpPr>
        <p:sp>
          <p:nvSpPr>
            <p:cNvPr id="71" name="Google Shape;71;p8"/>
            <p:cNvSpPr/>
            <p:nvPr/>
          </p:nvSpPr>
          <p:spPr>
            <a:xfrm rot="5400000">
              <a:off x="4407900" y="-1500"/>
              <a:ext cx="4734600" cy="4737600"/>
            </a:xfrm>
            <a:prstGeom prst="diagStripe">
              <a:avLst>
                <a:gd fmla="val 49469" name="adj"/>
              </a:avLst>
            </a:prstGeom>
            <a:solidFill>
              <a:schemeClr val="lt1">
                <a:alpha val="346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 name="Google Shape;72;p8"/>
            <p:cNvSpPr/>
            <p:nvPr/>
          </p:nvSpPr>
          <p:spPr>
            <a:xfrm rot="5400000">
              <a:off x="4840825" y="6000"/>
              <a:ext cx="4298700" cy="4286700"/>
            </a:xfrm>
            <a:prstGeom prst="diagStripe">
              <a:avLst>
                <a:gd fmla="val 0" name="adj"/>
              </a:avLst>
            </a:prstGeom>
            <a:solidFill>
              <a:schemeClr val="lt1">
                <a:alpha val="346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 name="Google Shape;73;p8"/>
            <p:cNvSpPr/>
            <p:nvPr/>
          </p:nvSpPr>
          <p:spPr>
            <a:xfrm rot="-5400000">
              <a:off x="5618399" y="1236641"/>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 name="Google Shape;74;p8"/>
            <p:cNvSpPr/>
            <p:nvPr/>
          </p:nvSpPr>
          <p:spPr>
            <a:xfrm flipH="1">
              <a:off x="5849857" y="1444078"/>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5" name="Google Shape;75;p8"/>
            <p:cNvSpPr/>
            <p:nvPr/>
          </p:nvSpPr>
          <p:spPr>
            <a:xfrm rot="-5400000">
              <a:off x="5987081" y="246974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6" name="Google Shape;76;p8"/>
            <p:cNvSpPr/>
            <p:nvPr/>
          </p:nvSpPr>
          <p:spPr>
            <a:xfrm flipH="1">
              <a:off x="6222115" y="2677179"/>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7" name="Google Shape;77;p8"/>
            <p:cNvSpPr/>
            <p:nvPr/>
          </p:nvSpPr>
          <p:spPr>
            <a:xfrm rot="-5400000">
              <a:off x="6675341" y="1862244"/>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8" name="Google Shape;78;p8"/>
            <p:cNvSpPr/>
            <p:nvPr/>
          </p:nvSpPr>
          <p:spPr>
            <a:xfrm flipH="1">
              <a:off x="6908099" y="2069680"/>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9" name="Google Shape;79;p8"/>
            <p:cNvSpPr/>
            <p:nvPr/>
          </p:nvSpPr>
          <p:spPr>
            <a:xfrm rot="-5400000">
              <a:off x="6861141" y="2478088"/>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0" name="Google Shape;80;p8"/>
            <p:cNvSpPr/>
            <p:nvPr/>
          </p:nvSpPr>
          <p:spPr>
            <a:xfrm flipH="1">
              <a:off x="7965266" y="2693191"/>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1" name="Google Shape;81;p8"/>
            <p:cNvSpPr/>
            <p:nvPr/>
          </p:nvSpPr>
          <p:spPr>
            <a:xfrm flipH="1">
              <a:off x="8145082" y="3309036"/>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8"/>
            <p:cNvSpPr/>
            <p:nvPr/>
          </p:nvSpPr>
          <p:spPr>
            <a:xfrm rot="-5400000">
              <a:off x="7047599" y="309534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3" name="Google Shape;83;p8"/>
            <p:cNvSpPr/>
            <p:nvPr/>
          </p:nvSpPr>
          <p:spPr>
            <a:xfrm flipH="1">
              <a:off x="7276649" y="3302781"/>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4" name="Google Shape;84;p8"/>
            <p:cNvSpPr/>
            <p:nvPr/>
          </p:nvSpPr>
          <p:spPr>
            <a:xfrm rot="-5400000">
              <a:off x="7227414" y="3711189"/>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5" name="Google Shape;85;p8"/>
            <p:cNvSpPr/>
            <p:nvPr/>
          </p:nvSpPr>
          <p:spPr>
            <a:xfrm flipH="1">
              <a:off x="7462448" y="391862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6" name="Google Shape;86;p8"/>
            <p:cNvSpPr/>
            <p:nvPr/>
          </p:nvSpPr>
          <p:spPr>
            <a:xfrm rot="-5400000">
              <a:off x="8102491" y="3718856"/>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7" name="Google Shape;87;p8"/>
            <p:cNvSpPr/>
            <p:nvPr/>
          </p:nvSpPr>
          <p:spPr>
            <a:xfrm flipH="1">
              <a:off x="8334533" y="3926292"/>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8" name="Google Shape;88;p8"/>
            <p:cNvSpPr/>
            <p:nvPr/>
          </p:nvSpPr>
          <p:spPr>
            <a:xfrm rot="-5400000">
              <a:off x="8288290" y="4334700"/>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89" name="Google Shape;89;p8"/>
          <p:cNvSpPr txBox="1"/>
          <p:nvPr>
            <p:ph type="title"/>
          </p:nvPr>
        </p:nvSpPr>
        <p:spPr>
          <a:xfrm>
            <a:off x="823850" y="866775"/>
            <a:ext cx="4587000" cy="3521100"/>
          </a:xfrm>
          <a:prstGeom prst="rect">
            <a:avLst/>
          </a:prstGeom>
        </p:spPr>
        <p:txBody>
          <a:bodyPr anchorCtr="0" anchor="ctr"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90" name="Google Shape;90;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419"/>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91" name="Shape 91"/>
        <p:cNvGrpSpPr/>
        <p:nvPr/>
      </p:nvGrpSpPr>
      <p:grpSpPr>
        <a:xfrm>
          <a:off x="0" y="0"/>
          <a:ext cx="0" cy="0"/>
          <a:chOff x="0" y="0"/>
          <a:chExt cx="0" cy="0"/>
        </a:xfrm>
      </p:grpSpPr>
      <p:grpSp>
        <p:nvGrpSpPr>
          <p:cNvPr id="92" name="Google Shape;92;p9"/>
          <p:cNvGrpSpPr/>
          <p:nvPr/>
        </p:nvGrpSpPr>
        <p:grpSpPr>
          <a:xfrm>
            <a:off x="0" y="381001"/>
            <a:ext cx="1037850" cy="1016287"/>
            <a:chOff x="0" y="381001"/>
            <a:chExt cx="1037850" cy="1016287"/>
          </a:xfrm>
        </p:grpSpPr>
        <p:sp>
          <p:nvSpPr>
            <p:cNvPr id="93" name="Google Shape;93;p9"/>
            <p:cNvSpPr/>
            <p:nvPr/>
          </p:nvSpPr>
          <p:spPr>
            <a:xfrm rot="-5400000">
              <a:off x="0" y="381001"/>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4" name="Google Shape;94;p9"/>
            <p:cNvSpPr/>
            <p:nvPr/>
          </p:nvSpPr>
          <p:spPr>
            <a:xfrm flipH="1">
              <a:off x="229050" y="588489"/>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95" name="Google Shape;95;p9"/>
          <p:cNvSpPr txBox="1"/>
          <p:nvPr>
            <p:ph type="title"/>
          </p:nvPr>
        </p:nvSpPr>
        <p:spPr>
          <a:xfrm>
            <a:off x="1297500" y="1658325"/>
            <a:ext cx="3036300" cy="1751700"/>
          </a:xfrm>
          <a:prstGeom prst="rect">
            <a:avLst/>
          </a:prstGeom>
        </p:spPr>
        <p:txBody>
          <a:bodyPr anchorCtr="0" anchor="t"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96" name="Google Shape;96;p9"/>
          <p:cNvSpPr txBox="1"/>
          <p:nvPr>
            <p:ph idx="1" type="subTitle"/>
          </p:nvPr>
        </p:nvSpPr>
        <p:spPr>
          <a:xfrm>
            <a:off x="1297500" y="3538000"/>
            <a:ext cx="3036300" cy="506100"/>
          </a:xfrm>
          <a:prstGeom prst="rect">
            <a:avLst/>
          </a:prstGeom>
        </p:spPr>
        <p:txBody>
          <a:bodyPr anchorCtr="0" anchor="t" bIns="91425" lIns="91425" spcFirstLastPara="1" rIns="91425" wrap="square" tIns="91425">
            <a:normAutofit/>
          </a:bodyPr>
          <a:lstStyle>
            <a:lvl1pPr lvl="0">
              <a:lnSpc>
                <a:spcPct val="100000"/>
              </a:lnSpc>
              <a:spcBef>
                <a:spcPts val="0"/>
              </a:spcBef>
              <a:spcAft>
                <a:spcPts val="0"/>
              </a:spcAft>
              <a:buSzPts val="1300"/>
              <a:buNone/>
              <a:defRPr/>
            </a:lvl1pPr>
            <a:lvl2pPr lvl="1">
              <a:lnSpc>
                <a:spcPct val="100000"/>
              </a:lnSpc>
              <a:spcBef>
                <a:spcPts val="0"/>
              </a:spcBef>
              <a:spcAft>
                <a:spcPts val="0"/>
              </a:spcAft>
              <a:buSzPts val="1300"/>
              <a:buNone/>
              <a:defRPr sz="1300"/>
            </a:lvl2pPr>
            <a:lvl3pPr lvl="2">
              <a:lnSpc>
                <a:spcPct val="100000"/>
              </a:lnSpc>
              <a:spcBef>
                <a:spcPts val="0"/>
              </a:spcBef>
              <a:spcAft>
                <a:spcPts val="0"/>
              </a:spcAft>
              <a:buSzPts val="1300"/>
              <a:buNone/>
              <a:defRPr sz="1300"/>
            </a:lvl3pPr>
            <a:lvl4pPr lvl="3">
              <a:lnSpc>
                <a:spcPct val="100000"/>
              </a:lnSpc>
              <a:spcBef>
                <a:spcPts val="0"/>
              </a:spcBef>
              <a:spcAft>
                <a:spcPts val="0"/>
              </a:spcAft>
              <a:buSzPts val="1300"/>
              <a:buNone/>
              <a:defRPr sz="1300"/>
            </a:lvl4pPr>
            <a:lvl5pPr lvl="4">
              <a:lnSpc>
                <a:spcPct val="100000"/>
              </a:lnSpc>
              <a:spcBef>
                <a:spcPts val="0"/>
              </a:spcBef>
              <a:spcAft>
                <a:spcPts val="0"/>
              </a:spcAft>
              <a:buSzPts val="1300"/>
              <a:buNone/>
              <a:defRPr sz="1300"/>
            </a:lvl5pPr>
            <a:lvl6pPr lvl="5">
              <a:lnSpc>
                <a:spcPct val="100000"/>
              </a:lnSpc>
              <a:spcBef>
                <a:spcPts val="0"/>
              </a:spcBef>
              <a:spcAft>
                <a:spcPts val="0"/>
              </a:spcAft>
              <a:buSzPts val="1300"/>
              <a:buNone/>
              <a:defRPr sz="1300"/>
            </a:lvl6pPr>
            <a:lvl7pPr lvl="6">
              <a:lnSpc>
                <a:spcPct val="100000"/>
              </a:lnSpc>
              <a:spcBef>
                <a:spcPts val="0"/>
              </a:spcBef>
              <a:spcAft>
                <a:spcPts val="0"/>
              </a:spcAft>
              <a:buSzPts val="1300"/>
              <a:buNone/>
              <a:defRPr sz="1300"/>
            </a:lvl7pPr>
            <a:lvl8pPr lvl="7">
              <a:lnSpc>
                <a:spcPct val="100000"/>
              </a:lnSpc>
              <a:spcBef>
                <a:spcPts val="0"/>
              </a:spcBef>
              <a:spcAft>
                <a:spcPts val="0"/>
              </a:spcAft>
              <a:buSzPts val="1300"/>
              <a:buNone/>
              <a:defRPr sz="1300"/>
            </a:lvl8pPr>
            <a:lvl9pPr lvl="8">
              <a:lnSpc>
                <a:spcPct val="100000"/>
              </a:lnSpc>
              <a:spcBef>
                <a:spcPts val="0"/>
              </a:spcBef>
              <a:spcAft>
                <a:spcPts val="0"/>
              </a:spcAft>
              <a:buSzPts val="1300"/>
              <a:buNone/>
              <a:defRPr sz="1300"/>
            </a:lvl9pPr>
          </a:lstStyle>
          <a:p/>
        </p:txBody>
      </p:sp>
      <p:sp>
        <p:nvSpPr>
          <p:cNvPr id="97" name="Google Shape;97;p9"/>
          <p:cNvSpPr txBox="1"/>
          <p:nvPr>
            <p:ph idx="2" type="body"/>
          </p:nvPr>
        </p:nvSpPr>
        <p:spPr>
          <a:xfrm>
            <a:off x="4648200" y="1696600"/>
            <a:ext cx="3676800" cy="23475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98" name="Google Shape;98;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419"/>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99" name="Shape 99"/>
        <p:cNvGrpSpPr/>
        <p:nvPr/>
      </p:nvGrpSpPr>
      <p:grpSpPr>
        <a:xfrm>
          <a:off x="0" y="0"/>
          <a:ext cx="0" cy="0"/>
          <a:chOff x="0" y="0"/>
          <a:chExt cx="0" cy="0"/>
        </a:xfrm>
      </p:grpSpPr>
      <p:grpSp>
        <p:nvGrpSpPr>
          <p:cNvPr id="100" name="Google Shape;100;p10"/>
          <p:cNvGrpSpPr/>
          <p:nvPr/>
        </p:nvGrpSpPr>
        <p:grpSpPr>
          <a:xfrm>
            <a:off x="0" y="4128572"/>
            <a:ext cx="698925" cy="684657"/>
            <a:chOff x="0" y="3785672"/>
            <a:chExt cx="698925" cy="684657"/>
          </a:xfrm>
        </p:grpSpPr>
        <p:sp>
          <p:nvSpPr>
            <p:cNvPr id="101" name="Google Shape;101;p10"/>
            <p:cNvSpPr/>
            <p:nvPr/>
          </p:nvSpPr>
          <p:spPr>
            <a:xfrm rot="-5400000">
              <a:off x="0" y="3785672"/>
              <a:ext cx="544800" cy="544800"/>
            </a:xfrm>
            <a:prstGeom prst="diagStripe">
              <a:avLst>
                <a:gd fmla="val 50000" name="adj"/>
              </a:avLst>
            </a:prstGeom>
            <a:solidFill>
              <a:schemeClr val="lt1">
                <a:alpha val="96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2" name="Google Shape;102;p10"/>
            <p:cNvSpPr/>
            <p:nvPr/>
          </p:nvSpPr>
          <p:spPr>
            <a:xfrm flipH="1">
              <a:off x="154125" y="3925529"/>
              <a:ext cx="544800" cy="544800"/>
            </a:xfrm>
            <a:prstGeom prst="diagStripe">
              <a:avLst>
                <a:gd fmla="val 50000" name="adj"/>
              </a:avLst>
            </a:prstGeom>
            <a:solidFill>
              <a:schemeClr val="lt1">
                <a:alpha val="96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03" name="Google Shape;103;p10"/>
          <p:cNvSpPr txBox="1"/>
          <p:nvPr>
            <p:ph idx="1" type="body"/>
          </p:nvPr>
        </p:nvSpPr>
        <p:spPr>
          <a:xfrm>
            <a:off x="812725" y="4305375"/>
            <a:ext cx="6936000" cy="5238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300"/>
              <a:buNone/>
              <a:defRPr/>
            </a:lvl1pPr>
          </a:lstStyle>
          <a:p/>
        </p:txBody>
      </p:sp>
      <p:sp>
        <p:nvSpPr>
          <p:cNvPr id="104" name="Google Shape;104;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419"/>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focus">
    <p:bg>
      <p:bgPr>
        <a:solidFill>
          <a:schemeClr val="dk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1pPr>
            <a:lvl2pPr lvl="1">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2pPr>
            <a:lvl3pPr lvl="2">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3pPr>
            <a:lvl4pPr lvl="3">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4pPr>
            <a:lvl5pPr lvl="4">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5pPr>
            <a:lvl6pPr lvl="5">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6pPr>
            <a:lvl7pPr lvl="6">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7pPr>
            <a:lvl8pPr lvl="7">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8pPr>
            <a:lvl9pPr lvl="8">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11150" lvl="0" marL="457200">
              <a:lnSpc>
                <a:spcPct val="115000"/>
              </a:lnSpc>
              <a:spcBef>
                <a:spcPts val="0"/>
              </a:spcBef>
              <a:spcAft>
                <a:spcPts val="0"/>
              </a:spcAft>
              <a:buClr>
                <a:schemeClr val="lt1"/>
              </a:buClr>
              <a:buSzPts val="1300"/>
              <a:buFont typeface="Lato"/>
              <a:buChar char="●"/>
              <a:defRPr sz="1300">
                <a:solidFill>
                  <a:schemeClr val="lt1"/>
                </a:solidFill>
                <a:latin typeface="Lato"/>
                <a:ea typeface="Lato"/>
                <a:cs typeface="Lato"/>
                <a:sym typeface="Lato"/>
              </a:defRPr>
            </a:lvl1pPr>
            <a:lvl2pPr indent="-298450" lvl="1" marL="9144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2pPr>
            <a:lvl3pPr indent="-298450" lvl="2" marL="13716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3pPr>
            <a:lvl4pPr indent="-298450" lvl="3" marL="18288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4pPr>
            <a:lvl5pPr indent="-298450" lvl="4" marL="22860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5pPr>
            <a:lvl6pPr indent="-298450" lvl="5" marL="27432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6pPr>
            <a:lvl7pPr indent="-298450" lvl="6" marL="32004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7pPr>
            <a:lvl8pPr indent="-298450" lvl="7" marL="36576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8pPr>
            <a:lvl9pPr indent="-298450" lvl="8" marL="41148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lt1"/>
                </a:solidFill>
                <a:latin typeface="Lato"/>
                <a:ea typeface="Lato"/>
                <a:cs typeface="Lato"/>
                <a:sym typeface="Lato"/>
              </a:defRPr>
            </a:lvl1pPr>
            <a:lvl2pPr lvl="1" algn="r">
              <a:buNone/>
              <a:defRPr sz="1000">
                <a:solidFill>
                  <a:schemeClr val="lt1"/>
                </a:solidFill>
                <a:latin typeface="Lato"/>
                <a:ea typeface="Lato"/>
                <a:cs typeface="Lato"/>
                <a:sym typeface="Lato"/>
              </a:defRPr>
            </a:lvl2pPr>
            <a:lvl3pPr lvl="2" algn="r">
              <a:buNone/>
              <a:defRPr sz="1000">
                <a:solidFill>
                  <a:schemeClr val="lt1"/>
                </a:solidFill>
                <a:latin typeface="Lato"/>
                <a:ea typeface="Lato"/>
                <a:cs typeface="Lato"/>
                <a:sym typeface="Lato"/>
              </a:defRPr>
            </a:lvl3pPr>
            <a:lvl4pPr lvl="3" algn="r">
              <a:buNone/>
              <a:defRPr sz="1000">
                <a:solidFill>
                  <a:schemeClr val="lt1"/>
                </a:solidFill>
                <a:latin typeface="Lato"/>
                <a:ea typeface="Lato"/>
                <a:cs typeface="Lato"/>
                <a:sym typeface="Lato"/>
              </a:defRPr>
            </a:lvl4pPr>
            <a:lvl5pPr lvl="4" algn="r">
              <a:buNone/>
              <a:defRPr sz="1000">
                <a:solidFill>
                  <a:schemeClr val="lt1"/>
                </a:solidFill>
                <a:latin typeface="Lato"/>
                <a:ea typeface="Lato"/>
                <a:cs typeface="Lato"/>
                <a:sym typeface="Lato"/>
              </a:defRPr>
            </a:lvl5pPr>
            <a:lvl6pPr lvl="5" algn="r">
              <a:buNone/>
              <a:defRPr sz="1000">
                <a:solidFill>
                  <a:schemeClr val="lt1"/>
                </a:solidFill>
                <a:latin typeface="Lato"/>
                <a:ea typeface="Lato"/>
                <a:cs typeface="Lato"/>
                <a:sym typeface="Lato"/>
              </a:defRPr>
            </a:lvl6pPr>
            <a:lvl7pPr lvl="6" algn="r">
              <a:buNone/>
              <a:defRPr sz="1000">
                <a:solidFill>
                  <a:schemeClr val="lt1"/>
                </a:solidFill>
                <a:latin typeface="Lato"/>
                <a:ea typeface="Lato"/>
                <a:cs typeface="Lato"/>
                <a:sym typeface="Lato"/>
              </a:defRPr>
            </a:lvl7pPr>
            <a:lvl8pPr lvl="7" algn="r">
              <a:buNone/>
              <a:defRPr sz="1000">
                <a:solidFill>
                  <a:schemeClr val="lt1"/>
                </a:solidFill>
                <a:latin typeface="Lato"/>
                <a:ea typeface="Lato"/>
                <a:cs typeface="Lato"/>
                <a:sym typeface="Lato"/>
              </a:defRPr>
            </a:lvl8pPr>
            <a:lvl9pPr lvl="8" algn="r">
              <a:buNone/>
              <a:defRPr sz="1000">
                <a:solidFill>
                  <a:schemeClr val="lt1"/>
                </a:solidFill>
                <a:latin typeface="Lato"/>
                <a:ea typeface="Lato"/>
                <a:cs typeface="Lato"/>
                <a:sym typeface="Lato"/>
              </a:defRPr>
            </a:lvl9pPr>
          </a:lstStyle>
          <a:p>
            <a:pPr indent="0" lvl="0" marL="0" rtl="0" algn="r">
              <a:spcBef>
                <a:spcPts val="0"/>
              </a:spcBef>
              <a:spcAft>
                <a:spcPts val="0"/>
              </a:spcAft>
              <a:buNone/>
            </a:pPr>
            <a:fld id="{00000000-1234-1234-1234-123412341234}" type="slidenum">
              <a:rPr lang="es-419"/>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mc:AlternateContent>
    <mc:Choice Requires="p14">
      <p:transition spd="slow" p14:dur="1000">
        <p:push/>
      </p:transition>
    </mc:Choice>
    <mc:Fallback>
      <p:transition spd="slow">
        <p:fade/>
      </p:transition>
    </mc:Fallback>
  </mc:AlternateConten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xml"/><Relationship Id="rId3" Type="http://schemas.openxmlformats.org/officeDocument/2006/relationships/image" Target="../media/image7.png"/><Relationship Id="rId4" Type="http://schemas.openxmlformats.org/officeDocument/2006/relationships/image" Target="../media/image1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5.xml"/><Relationship Id="rId3" Type="http://schemas.openxmlformats.org/officeDocument/2006/relationships/image" Target="../media/image6.png"/><Relationship Id="rId4" Type="http://schemas.openxmlformats.org/officeDocument/2006/relationships/image" Target="../media/image10.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6.xml"/><Relationship Id="rId3" Type="http://schemas.openxmlformats.org/officeDocument/2006/relationships/image" Target="../media/image2.png"/><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7.xml"/><Relationship Id="rId3" Type="http://schemas.openxmlformats.org/officeDocument/2006/relationships/image" Target="../media/image1.png"/><Relationship Id="rId4" Type="http://schemas.openxmlformats.org/officeDocument/2006/relationships/image" Target="../media/image3.png"/><Relationship Id="rId5" Type="http://schemas.openxmlformats.org/officeDocument/2006/relationships/image" Target="../media/image4.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8.xml"/><Relationship Id="rId3" Type="http://schemas.openxmlformats.org/officeDocument/2006/relationships/image" Target="../media/image9.png"/><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1"/>
        </a:solidFill>
      </p:bgPr>
    </p:bg>
    <p:spTree>
      <p:nvGrpSpPr>
        <p:cNvPr id="133" name="Shape 133"/>
        <p:cNvGrpSpPr/>
        <p:nvPr/>
      </p:nvGrpSpPr>
      <p:grpSpPr>
        <a:xfrm>
          <a:off x="0" y="0"/>
          <a:ext cx="0" cy="0"/>
          <a:chOff x="0" y="0"/>
          <a:chExt cx="0" cy="0"/>
        </a:xfrm>
      </p:grpSpPr>
      <p:pic>
        <p:nvPicPr>
          <p:cNvPr id="134" name="Google Shape;134;p13"/>
          <p:cNvPicPr preferRelativeResize="0"/>
          <p:nvPr/>
        </p:nvPicPr>
        <p:blipFill>
          <a:blip r:embed="rId3">
            <a:alphaModFix/>
          </a:blip>
          <a:stretch>
            <a:fillRect/>
          </a:stretch>
        </p:blipFill>
        <p:spPr>
          <a:xfrm>
            <a:off x="3421413" y="4137675"/>
            <a:ext cx="2301175" cy="749500"/>
          </a:xfrm>
          <a:prstGeom prst="rect">
            <a:avLst/>
          </a:prstGeom>
          <a:noFill/>
          <a:ln>
            <a:noFill/>
          </a:ln>
          <a:effectLst>
            <a:reflection blurRad="0" dir="5400000" dist="38100" endA="0" endPos="30000" fadeDir="5400012" kx="0" rotWithShape="0" algn="bl" stPos="0" sy="-100000" ky="0"/>
          </a:effectLst>
        </p:spPr>
      </p:pic>
      <p:sp>
        <p:nvSpPr>
          <p:cNvPr id="135" name="Google Shape;135;p13"/>
          <p:cNvSpPr txBox="1"/>
          <p:nvPr>
            <p:ph idx="4294967295" type="title"/>
          </p:nvPr>
        </p:nvSpPr>
        <p:spPr>
          <a:xfrm>
            <a:off x="371200" y="667700"/>
            <a:ext cx="5660700" cy="1588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lang="es-419" sz="3000"/>
              <a:t>Base de Datos I</a:t>
            </a:r>
            <a:endParaRPr sz="3000"/>
          </a:p>
          <a:p>
            <a:pPr indent="0" lvl="0" marL="0" rtl="0" algn="l">
              <a:spcBef>
                <a:spcPts val="0"/>
              </a:spcBef>
              <a:spcAft>
                <a:spcPts val="0"/>
              </a:spcAft>
              <a:buSzPts val="990"/>
              <a:buNone/>
            </a:pPr>
            <a:r>
              <a:rPr lang="es-419" sz="3000"/>
              <a:t>Structured Query Language (SQL)</a:t>
            </a:r>
            <a:endParaRPr sz="3000"/>
          </a:p>
        </p:txBody>
      </p:sp>
      <p:sp>
        <p:nvSpPr>
          <p:cNvPr id="136" name="Google Shape;136;p13"/>
          <p:cNvSpPr txBox="1"/>
          <p:nvPr/>
        </p:nvSpPr>
        <p:spPr>
          <a:xfrm>
            <a:off x="439800" y="2890500"/>
            <a:ext cx="5282700" cy="846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s-419" sz="2300">
                <a:solidFill>
                  <a:srgbClr val="E69138"/>
                </a:solidFill>
                <a:latin typeface="Lato"/>
                <a:ea typeface="Lato"/>
                <a:cs typeface="Lato"/>
                <a:sym typeface="Lato"/>
              </a:rPr>
              <a:t>Clase N° 11</a:t>
            </a:r>
            <a:endParaRPr sz="2300">
              <a:solidFill>
                <a:srgbClr val="E69138"/>
              </a:solidFill>
              <a:latin typeface="Lato"/>
              <a:ea typeface="Lato"/>
              <a:cs typeface="Lato"/>
              <a:sym typeface="Lato"/>
            </a:endParaRPr>
          </a:p>
          <a:p>
            <a:pPr indent="0" lvl="0" marL="0" rtl="0" algn="l">
              <a:spcBef>
                <a:spcPts val="0"/>
              </a:spcBef>
              <a:spcAft>
                <a:spcPts val="0"/>
              </a:spcAft>
              <a:buNone/>
            </a:pPr>
            <a:r>
              <a:rPr lang="es-419" sz="2000">
                <a:solidFill>
                  <a:srgbClr val="E69138"/>
                </a:solidFill>
                <a:latin typeface="Lato"/>
                <a:ea typeface="Lato"/>
                <a:cs typeface="Lato"/>
                <a:sym typeface="Lato"/>
              </a:rPr>
              <a:t>Procedimientos Almacenados</a:t>
            </a:r>
            <a:endParaRPr sz="2000">
              <a:solidFill>
                <a:srgbClr val="E69138"/>
              </a:solidFill>
              <a:latin typeface="Lato"/>
              <a:ea typeface="Lato"/>
              <a:cs typeface="Lato"/>
              <a:sym typeface="Lato"/>
            </a:endParaRPr>
          </a:p>
        </p:txBody>
      </p:sp>
      <p:sp>
        <p:nvSpPr>
          <p:cNvPr id="137" name="Google Shape;137;p13"/>
          <p:cNvSpPr txBox="1"/>
          <p:nvPr/>
        </p:nvSpPr>
        <p:spPr>
          <a:xfrm>
            <a:off x="439800" y="3950200"/>
            <a:ext cx="7900500" cy="723300"/>
          </a:xfrm>
          <a:prstGeom prst="rect">
            <a:avLst/>
          </a:prstGeom>
          <a:noFill/>
          <a:ln>
            <a:noFill/>
          </a:ln>
          <a:effectLst>
            <a:outerShdw blurRad="414338" rotWithShape="0" algn="bl" dir="5400000" dist="76200">
              <a:srgbClr val="0B5394">
                <a:alpha val="54000"/>
              </a:srgbClr>
            </a:outerShdw>
          </a:effectLst>
        </p:spPr>
        <p:txBody>
          <a:bodyPr anchorCtr="0" anchor="t" bIns="91425" lIns="91425" spcFirstLastPara="1" rIns="91425" wrap="square" tIns="91425">
            <a:spAutoFit/>
          </a:bodyPr>
          <a:lstStyle/>
          <a:p>
            <a:pPr indent="0" lvl="0" marL="0" rtl="0" algn="l">
              <a:lnSpc>
                <a:spcPct val="150000"/>
              </a:lnSpc>
              <a:spcBef>
                <a:spcPts val="0"/>
              </a:spcBef>
              <a:spcAft>
                <a:spcPts val="0"/>
              </a:spcAft>
              <a:buNone/>
            </a:pPr>
            <a:r>
              <a:rPr lang="es-419">
                <a:solidFill>
                  <a:schemeClr val="lt1"/>
                </a:solidFill>
                <a:latin typeface="Lato"/>
                <a:ea typeface="Lato"/>
                <a:cs typeface="Lato"/>
                <a:sym typeface="Lato"/>
              </a:rPr>
              <a:t>Profesor: </a:t>
            </a:r>
            <a:endParaRPr>
              <a:solidFill>
                <a:schemeClr val="lt1"/>
              </a:solidFill>
              <a:latin typeface="Lato"/>
              <a:ea typeface="Lato"/>
              <a:cs typeface="Lato"/>
              <a:sym typeface="Lato"/>
            </a:endParaRPr>
          </a:p>
          <a:p>
            <a:pPr indent="0" lvl="0" marL="0" rtl="0" algn="l">
              <a:lnSpc>
                <a:spcPct val="150000"/>
              </a:lnSpc>
              <a:spcBef>
                <a:spcPts val="0"/>
              </a:spcBef>
              <a:spcAft>
                <a:spcPts val="0"/>
              </a:spcAft>
              <a:buNone/>
            </a:pPr>
            <a:r>
              <a:rPr lang="es-419">
                <a:solidFill>
                  <a:schemeClr val="lt1"/>
                </a:solidFill>
                <a:latin typeface="Lato"/>
                <a:ea typeface="Lato"/>
                <a:cs typeface="Lato"/>
                <a:sym typeface="Lato"/>
              </a:rPr>
              <a:t>Eduardo Mónaco</a:t>
            </a:r>
            <a:endParaRPr>
              <a:solidFill>
                <a:schemeClr val="lt1"/>
              </a:solidFill>
              <a:latin typeface="Lato"/>
              <a:ea typeface="Lato"/>
              <a:cs typeface="Lato"/>
              <a:sym typeface="Lato"/>
            </a:endParaRPr>
          </a:p>
        </p:txBody>
      </p:sp>
      <p:sp>
        <p:nvSpPr>
          <p:cNvPr id="138" name="Google Shape;138;p13"/>
          <p:cNvSpPr txBox="1"/>
          <p:nvPr/>
        </p:nvSpPr>
        <p:spPr>
          <a:xfrm>
            <a:off x="439800" y="2336400"/>
            <a:ext cx="7900500" cy="5541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s-419" sz="2400">
                <a:solidFill>
                  <a:srgbClr val="E69138"/>
                </a:solidFill>
                <a:latin typeface="Lato"/>
                <a:ea typeface="Lato"/>
                <a:cs typeface="Lato"/>
                <a:sym typeface="Lato"/>
              </a:rPr>
              <a:t>UNIDAD 7: Stored Procedures</a:t>
            </a:r>
            <a:endParaRPr sz="2400">
              <a:solidFill>
                <a:srgbClr val="E69138"/>
              </a:solidFill>
              <a:latin typeface="Lato"/>
              <a:ea typeface="Lato"/>
              <a:cs typeface="Lato"/>
              <a:sym typeface="Lato"/>
            </a:endParaRPr>
          </a:p>
        </p:txBody>
      </p:sp>
      <p:pic>
        <p:nvPicPr>
          <p:cNvPr id="139" name="Google Shape;139;p13"/>
          <p:cNvPicPr preferRelativeResize="0"/>
          <p:nvPr/>
        </p:nvPicPr>
        <p:blipFill>
          <a:blip r:embed="rId4">
            <a:alphaModFix/>
          </a:blip>
          <a:stretch>
            <a:fillRect/>
          </a:stretch>
        </p:blipFill>
        <p:spPr>
          <a:xfrm>
            <a:off x="5503725" y="1471050"/>
            <a:ext cx="3510451" cy="2284799"/>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3" name="Shape 143"/>
        <p:cNvGrpSpPr/>
        <p:nvPr/>
      </p:nvGrpSpPr>
      <p:grpSpPr>
        <a:xfrm>
          <a:off x="0" y="0"/>
          <a:ext cx="0" cy="0"/>
          <a:chOff x="0" y="0"/>
          <a:chExt cx="0" cy="0"/>
        </a:xfrm>
      </p:grpSpPr>
      <p:sp>
        <p:nvSpPr>
          <p:cNvPr id="144" name="Google Shape;144;p14"/>
          <p:cNvSpPr txBox="1"/>
          <p:nvPr/>
        </p:nvSpPr>
        <p:spPr>
          <a:xfrm>
            <a:off x="260625" y="205750"/>
            <a:ext cx="7900500" cy="5850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s-419" sz="2600">
                <a:solidFill>
                  <a:srgbClr val="E69138"/>
                </a:solidFill>
                <a:latin typeface="Lato"/>
                <a:ea typeface="Lato"/>
                <a:cs typeface="Lato"/>
                <a:sym typeface="Lato"/>
              </a:rPr>
              <a:t>TEMAS A DESARROLLAR</a:t>
            </a:r>
            <a:endParaRPr sz="2600">
              <a:solidFill>
                <a:srgbClr val="E69138"/>
              </a:solidFill>
              <a:latin typeface="Lato"/>
              <a:ea typeface="Lato"/>
              <a:cs typeface="Lato"/>
              <a:sym typeface="Lato"/>
            </a:endParaRPr>
          </a:p>
        </p:txBody>
      </p:sp>
      <p:sp>
        <p:nvSpPr>
          <p:cNvPr id="145" name="Google Shape;145;p14"/>
          <p:cNvSpPr txBox="1"/>
          <p:nvPr/>
        </p:nvSpPr>
        <p:spPr>
          <a:xfrm>
            <a:off x="150925" y="878550"/>
            <a:ext cx="8389200" cy="1268400"/>
          </a:xfrm>
          <a:prstGeom prst="rect">
            <a:avLst/>
          </a:prstGeom>
          <a:noFill/>
          <a:ln>
            <a:noFill/>
          </a:ln>
        </p:spPr>
        <p:txBody>
          <a:bodyPr anchorCtr="0" anchor="t" bIns="91425" lIns="91425" spcFirstLastPara="1" rIns="91425" wrap="square" tIns="91425">
            <a:spAutoFit/>
          </a:bodyPr>
          <a:lstStyle/>
          <a:p>
            <a:pPr indent="-330200" lvl="0" marL="457200" rtl="0" algn="l">
              <a:lnSpc>
                <a:spcPct val="170000"/>
              </a:lnSpc>
              <a:spcBef>
                <a:spcPts val="0"/>
              </a:spcBef>
              <a:spcAft>
                <a:spcPts val="0"/>
              </a:spcAft>
              <a:buClr>
                <a:schemeClr val="lt1"/>
              </a:buClr>
              <a:buSzPts val="1600"/>
              <a:buFont typeface="Lato"/>
              <a:buChar char="●"/>
            </a:pPr>
            <a:r>
              <a:rPr lang="es-419" sz="1600">
                <a:solidFill>
                  <a:schemeClr val="lt1"/>
                </a:solidFill>
                <a:latin typeface="Lato"/>
                <a:ea typeface="Lato"/>
                <a:cs typeface="Lato"/>
                <a:sym typeface="Lato"/>
              </a:rPr>
              <a:t>Definiciones</a:t>
            </a:r>
            <a:endParaRPr sz="1600">
              <a:solidFill>
                <a:schemeClr val="lt1"/>
              </a:solidFill>
              <a:latin typeface="Lato"/>
              <a:ea typeface="Lato"/>
              <a:cs typeface="Lato"/>
              <a:sym typeface="Lato"/>
            </a:endParaRPr>
          </a:p>
          <a:p>
            <a:pPr indent="-330200" lvl="0" marL="457200" rtl="0" algn="l">
              <a:lnSpc>
                <a:spcPct val="170000"/>
              </a:lnSpc>
              <a:spcBef>
                <a:spcPts val="0"/>
              </a:spcBef>
              <a:spcAft>
                <a:spcPts val="0"/>
              </a:spcAft>
              <a:buClr>
                <a:schemeClr val="lt1"/>
              </a:buClr>
              <a:buSzPts val="1600"/>
              <a:buFont typeface="Lato"/>
              <a:buChar char="●"/>
            </a:pPr>
            <a:r>
              <a:rPr lang="es-419" sz="1600">
                <a:solidFill>
                  <a:schemeClr val="lt1"/>
                </a:solidFill>
                <a:latin typeface="Lato"/>
                <a:ea typeface="Lato"/>
                <a:cs typeface="Lato"/>
                <a:sym typeface="Lato"/>
              </a:rPr>
              <a:t>Ventajas</a:t>
            </a:r>
            <a:endParaRPr sz="1600">
              <a:solidFill>
                <a:schemeClr val="lt1"/>
              </a:solidFill>
              <a:latin typeface="Lato"/>
              <a:ea typeface="Lato"/>
              <a:cs typeface="Lato"/>
              <a:sym typeface="Lato"/>
            </a:endParaRPr>
          </a:p>
          <a:p>
            <a:pPr indent="-330200" lvl="0" marL="457200" rtl="0" algn="l">
              <a:lnSpc>
                <a:spcPct val="170000"/>
              </a:lnSpc>
              <a:spcBef>
                <a:spcPts val="0"/>
              </a:spcBef>
              <a:spcAft>
                <a:spcPts val="0"/>
              </a:spcAft>
              <a:buClr>
                <a:schemeClr val="lt1"/>
              </a:buClr>
              <a:buSzPts val="1600"/>
              <a:buFont typeface="Lato"/>
              <a:buChar char="●"/>
            </a:pPr>
            <a:r>
              <a:rPr lang="es-419" sz="1600">
                <a:solidFill>
                  <a:schemeClr val="lt1"/>
                </a:solidFill>
                <a:latin typeface="Lato"/>
                <a:ea typeface="Lato"/>
                <a:cs typeface="Lato"/>
                <a:sym typeface="Lato"/>
              </a:rPr>
              <a:t>Sintaxis y ejemplos de uso</a:t>
            </a:r>
            <a:endParaRPr sz="1600">
              <a:solidFill>
                <a:schemeClr val="lt1"/>
              </a:solidFill>
              <a:latin typeface="Lato"/>
              <a:ea typeface="Lato"/>
              <a:cs typeface="Lato"/>
              <a:sym typeface="Lato"/>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9" name="Shape 149"/>
        <p:cNvGrpSpPr/>
        <p:nvPr/>
      </p:nvGrpSpPr>
      <p:grpSpPr>
        <a:xfrm>
          <a:off x="0" y="0"/>
          <a:ext cx="0" cy="0"/>
          <a:chOff x="0" y="0"/>
          <a:chExt cx="0" cy="0"/>
        </a:xfrm>
      </p:grpSpPr>
      <p:sp>
        <p:nvSpPr>
          <p:cNvPr id="150" name="Google Shape;150;p15"/>
          <p:cNvSpPr txBox="1"/>
          <p:nvPr/>
        </p:nvSpPr>
        <p:spPr>
          <a:xfrm>
            <a:off x="351025" y="315200"/>
            <a:ext cx="1812300" cy="6003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s-419" sz="2700">
                <a:solidFill>
                  <a:srgbClr val="E69138"/>
                </a:solidFill>
                <a:latin typeface="Lato"/>
                <a:ea typeface="Lato"/>
                <a:cs typeface="Lato"/>
                <a:sym typeface="Lato"/>
              </a:rPr>
              <a:t>Definición</a:t>
            </a:r>
            <a:endParaRPr sz="2700">
              <a:solidFill>
                <a:srgbClr val="E69138"/>
              </a:solidFill>
              <a:latin typeface="Lato"/>
              <a:ea typeface="Lato"/>
              <a:cs typeface="Lato"/>
              <a:sym typeface="Lato"/>
            </a:endParaRPr>
          </a:p>
        </p:txBody>
      </p:sp>
      <p:sp>
        <p:nvSpPr>
          <p:cNvPr id="151" name="Google Shape;151;p15"/>
          <p:cNvSpPr txBox="1"/>
          <p:nvPr/>
        </p:nvSpPr>
        <p:spPr>
          <a:xfrm>
            <a:off x="351025" y="1078650"/>
            <a:ext cx="8417400" cy="3063000"/>
          </a:xfrm>
          <a:prstGeom prst="rect">
            <a:avLst/>
          </a:prstGeom>
          <a:noFill/>
          <a:ln>
            <a:noFill/>
          </a:ln>
        </p:spPr>
        <p:txBody>
          <a:bodyPr anchorCtr="0" anchor="t" bIns="91425" lIns="91425" spcFirstLastPara="1" rIns="91425" wrap="square" tIns="91425">
            <a:spAutoFit/>
          </a:bodyPr>
          <a:lstStyle/>
          <a:p>
            <a:pPr indent="0" lvl="0" marL="0" rtl="0" algn="l">
              <a:lnSpc>
                <a:spcPct val="200000"/>
              </a:lnSpc>
              <a:spcBef>
                <a:spcPts val="0"/>
              </a:spcBef>
              <a:spcAft>
                <a:spcPts val="0"/>
              </a:spcAft>
              <a:buNone/>
            </a:pPr>
            <a:r>
              <a:rPr lang="es-419" sz="1700">
                <a:solidFill>
                  <a:schemeClr val="lt1"/>
                </a:solidFill>
                <a:latin typeface="Lato"/>
                <a:ea typeface="Lato"/>
                <a:cs typeface="Lato"/>
                <a:sym typeface="Lato"/>
              </a:rPr>
              <a:t>Un procedimiento es un </a:t>
            </a:r>
            <a:r>
              <a:rPr b="1" lang="es-419" sz="1700">
                <a:solidFill>
                  <a:srgbClr val="E06666"/>
                </a:solidFill>
                <a:latin typeface="Lato"/>
                <a:ea typeface="Lato"/>
                <a:cs typeface="Lato"/>
                <a:sym typeface="Lato"/>
              </a:rPr>
              <a:t>conjunto de instrucciones</a:t>
            </a:r>
            <a:r>
              <a:rPr lang="es-419" sz="1700">
                <a:solidFill>
                  <a:schemeClr val="lt1"/>
                </a:solidFill>
                <a:latin typeface="Lato"/>
                <a:ea typeface="Lato"/>
                <a:cs typeface="Lato"/>
                <a:sym typeface="Lato"/>
              </a:rPr>
              <a:t> que se guardan en el servidor para un posterior uso, ya que se ejecutarán frecuentemente.</a:t>
            </a:r>
            <a:br>
              <a:rPr lang="es-419" sz="1700">
                <a:solidFill>
                  <a:schemeClr val="lt1"/>
                </a:solidFill>
                <a:latin typeface="Lato"/>
                <a:ea typeface="Lato"/>
                <a:cs typeface="Lato"/>
                <a:sym typeface="Lato"/>
              </a:rPr>
            </a:br>
            <a:r>
              <a:rPr lang="es-419" sz="1700">
                <a:solidFill>
                  <a:schemeClr val="lt1"/>
                </a:solidFill>
                <a:latin typeface="Lato"/>
                <a:ea typeface="Lato"/>
                <a:cs typeface="Lato"/>
                <a:sym typeface="Lato"/>
              </a:rPr>
              <a:t>En MySQL se nombran con la cláusula </a:t>
            </a:r>
            <a:r>
              <a:rPr b="1" lang="es-419" sz="1700">
                <a:solidFill>
                  <a:srgbClr val="E69138"/>
                </a:solidFill>
                <a:latin typeface="Lato"/>
                <a:ea typeface="Lato"/>
                <a:cs typeface="Lato"/>
                <a:sym typeface="Lato"/>
              </a:rPr>
              <a:t>PROCEDURE</a:t>
            </a:r>
            <a:r>
              <a:rPr lang="es-419" sz="1700">
                <a:solidFill>
                  <a:schemeClr val="lt1"/>
                </a:solidFill>
                <a:latin typeface="Lato"/>
                <a:ea typeface="Lato"/>
                <a:cs typeface="Lato"/>
                <a:sym typeface="Lato"/>
              </a:rPr>
              <a:t>.</a:t>
            </a:r>
            <a:endParaRPr sz="1700">
              <a:solidFill>
                <a:schemeClr val="lt1"/>
              </a:solidFill>
              <a:latin typeface="Lato"/>
              <a:ea typeface="Lato"/>
              <a:cs typeface="Lato"/>
              <a:sym typeface="Lato"/>
            </a:endParaRPr>
          </a:p>
          <a:p>
            <a:pPr indent="0" lvl="0" marL="0" rtl="0" algn="l">
              <a:lnSpc>
                <a:spcPct val="200000"/>
              </a:lnSpc>
              <a:spcBef>
                <a:spcPts val="0"/>
              </a:spcBef>
              <a:spcAft>
                <a:spcPts val="0"/>
              </a:spcAft>
              <a:buNone/>
            </a:pPr>
            <a:r>
              <a:rPr lang="es-419" sz="1700">
                <a:solidFill>
                  <a:schemeClr val="lt1"/>
                </a:solidFill>
                <a:latin typeface="Lato"/>
                <a:ea typeface="Lato"/>
                <a:cs typeface="Lato"/>
                <a:sym typeface="Lato"/>
              </a:rPr>
              <a:t>A diferencia de las funciones, los procedimientos son </a:t>
            </a:r>
            <a:r>
              <a:rPr b="1" lang="es-419" sz="1700">
                <a:solidFill>
                  <a:srgbClr val="E06666"/>
                </a:solidFill>
                <a:latin typeface="Lato"/>
                <a:ea typeface="Lato"/>
                <a:cs typeface="Lato"/>
                <a:sym typeface="Lato"/>
              </a:rPr>
              <a:t>rutinas que no retornan en ningún tipo de valor</a:t>
            </a:r>
            <a:r>
              <a:rPr lang="es-419" sz="1700">
                <a:solidFill>
                  <a:schemeClr val="lt1"/>
                </a:solidFill>
                <a:latin typeface="Lato"/>
                <a:ea typeface="Lato"/>
                <a:cs typeface="Lato"/>
                <a:sym typeface="Lato"/>
              </a:rPr>
              <a:t>. Simplemente se llaman desde el cliente con un comando y las instrucciones dentro del procedimiento se ejecutarán. </a:t>
            </a:r>
            <a:endParaRPr sz="1700">
              <a:solidFill>
                <a:schemeClr val="lt1"/>
              </a:solidFill>
              <a:latin typeface="Lato"/>
              <a:ea typeface="Lato"/>
              <a:cs typeface="Lato"/>
              <a:sym typeface="Lato"/>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5" name="Shape 155"/>
        <p:cNvGrpSpPr/>
        <p:nvPr/>
      </p:nvGrpSpPr>
      <p:grpSpPr>
        <a:xfrm>
          <a:off x="0" y="0"/>
          <a:ext cx="0" cy="0"/>
          <a:chOff x="0" y="0"/>
          <a:chExt cx="0" cy="0"/>
        </a:xfrm>
      </p:grpSpPr>
      <p:sp>
        <p:nvSpPr>
          <p:cNvPr id="156" name="Google Shape;156;p16"/>
          <p:cNvSpPr txBox="1"/>
          <p:nvPr/>
        </p:nvSpPr>
        <p:spPr>
          <a:xfrm>
            <a:off x="351025" y="27025"/>
            <a:ext cx="5121900" cy="6003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s-419" sz="2700">
                <a:solidFill>
                  <a:srgbClr val="E69138"/>
                </a:solidFill>
                <a:latin typeface="Lato"/>
                <a:ea typeface="Lato"/>
                <a:cs typeface="Lato"/>
                <a:sym typeface="Lato"/>
              </a:rPr>
              <a:t>Ventajas de usar procedimientos</a:t>
            </a:r>
            <a:endParaRPr sz="2700">
              <a:solidFill>
                <a:srgbClr val="E69138"/>
              </a:solidFill>
              <a:latin typeface="Lato"/>
              <a:ea typeface="Lato"/>
              <a:cs typeface="Lato"/>
              <a:sym typeface="Lato"/>
            </a:endParaRPr>
          </a:p>
        </p:txBody>
      </p:sp>
      <p:sp>
        <p:nvSpPr>
          <p:cNvPr id="157" name="Google Shape;157;p16"/>
          <p:cNvSpPr txBox="1"/>
          <p:nvPr/>
        </p:nvSpPr>
        <p:spPr>
          <a:xfrm>
            <a:off x="168900" y="713300"/>
            <a:ext cx="8806200" cy="4356000"/>
          </a:xfrm>
          <a:prstGeom prst="rect">
            <a:avLst/>
          </a:prstGeom>
          <a:noFill/>
          <a:ln>
            <a:noFill/>
          </a:ln>
        </p:spPr>
        <p:txBody>
          <a:bodyPr anchorCtr="0" anchor="t" bIns="91425" lIns="91425" spcFirstLastPara="1" rIns="91425" wrap="square" tIns="91425">
            <a:spAutoFit/>
          </a:bodyPr>
          <a:lstStyle/>
          <a:p>
            <a:pPr indent="-336550" lvl="0" marL="457200" rtl="0" algn="l">
              <a:lnSpc>
                <a:spcPct val="200000"/>
              </a:lnSpc>
              <a:spcBef>
                <a:spcPts val="0"/>
              </a:spcBef>
              <a:spcAft>
                <a:spcPts val="0"/>
              </a:spcAft>
              <a:buClr>
                <a:schemeClr val="lt1"/>
              </a:buClr>
              <a:buSzPts val="1700"/>
              <a:buFont typeface="Lato"/>
              <a:buChar char="●"/>
            </a:pPr>
            <a:r>
              <a:rPr lang="es-419" sz="1700">
                <a:solidFill>
                  <a:srgbClr val="E69138"/>
                </a:solidFill>
                <a:latin typeface="Lato"/>
                <a:ea typeface="Lato"/>
                <a:cs typeface="Lato"/>
                <a:sym typeface="Lato"/>
              </a:rPr>
              <a:t>SEGURIDAD</a:t>
            </a:r>
            <a:r>
              <a:rPr lang="es-419" sz="1700">
                <a:solidFill>
                  <a:schemeClr val="lt1"/>
                </a:solidFill>
                <a:latin typeface="Lato"/>
                <a:ea typeface="Lato"/>
                <a:cs typeface="Lato"/>
                <a:sym typeface="Lato"/>
              </a:rPr>
              <a:t>:</a:t>
            </a:r>
            <a:br>
              <a:rPr lang="es-419" sz="1700">
                <a:solidFill>
                  <a:schemeClr val="lt1"/>
                </a:solidFill>
                <a:latin typeface="Lato"/>
                <a:ea typeface="Lato"/>
                <a:cs typeface="Lato"/>
                <a:sym typeface="Lato"/>
              </a:rPr>
            </a:br>
            <a:r>
              <a:rPr lang="es-419" sz="1300">
                <a:solidFill>
                  <a:schemeClr val="lt1"/>
                </a:solidFill>
                <a:latin typeface="Lato"/>
                <a:ea typeface="Lato"/>
                <a:cs typeface="Lato"/>
                <a:sym typeface="Lato"/>
              </a:rPr>
              <a:t>Los procedimientos ocultan el nombre de las tablas a usuarios que no tengan los privilegios para manipular datos. Simplemente llaman los procedimientos sin conocer la estructura de la base de datos.</a:t>
            </a:r>
            <a:endParaRPr sz="1300">
              <a:solidFill>
                <a:schemeClr val="lt1"/>
              </a:solidFill>
              <a:latin typeface="Lato"/>
              <a:ea typeface="Lato"/>
              <a:cs typeface="Lato"/>
              <a:sym typeface="Lato"/>
            </a:endParaRPr>
          </a:p>
          <a:p>
            <a:pPr indent="-336550" lvl="0" marL="457200" rtl="0" algn="l">
              <a:lnSpc>
                <a:spcPct val="200000"/>
              </a:lnSpc>
              <a:spcBef>
                <a:spcPts val="0"/>
              </a:spcBef>
              <a:spcAft>
                <a:spcPts val="0"/>
              </a:spcAft>
              <a:buClr>
                <a:schemeClr val="lt1"/>
              </a:buClr>
              <a:buSzPts val="1700"/>
              <a:buFont typeface="Lato"/>
              <a:buChar char="●"/>
            </a:pPr>
            <a:r>
              <a:rPr lang="es-419" sz="1700">
                <a:solidFill>
                  <a:srgbClr val="E69138"/>
                </a:solidFill>
                <a:latin typeface="Lato"/>
                <a:ea typeface="Lato"/>
                <a:cs typeface="Lato"/>
                <a:sym typeface="Lato"/>
              </a:rPr>
              <a:t>ESTÁNDARES</a:t>
            </a:r>
            <a:r>
              <a:rPr lang="es-419" sz="1700">
                <a:solidFill>
                  <a:srgbClr val="E69138"/>
                </a:solidFill>
                <a:latin typeface="Lato"/>
                <a:ea typeface="Lato"/>
                <a:cs typeface="Lato"/>
                <a:sym typeface="Lato"/>
              </a:rPr>
              <a:t> DE </a:t>
            </a:r>
            <a:r>
              <a:rPr lang="es-419" sz="1700">
                <a:solidFill>
                  <a:srgbClr val="E69138"/>
                </a:solidFill>
                <a:latin typeface="Lato"/>
                <a:ea typeface="Lato"/>
                <a:cs typeface="Lato"/>
                <a:sym typeface="Lato"/>
              </a:rPr>
              <a:t>CÓDIGO</a:t>
            </a:r>
            <a:r>
              <a:rPr lang="es-419" sz="1700">
                <a:solidFill>
                  <a:schemeClr val="lt1"/>
                </a:solidFill>
                <a:latin typeface="Lato"/>
                <a:ea typeface="Lato"/>
                <a:cs typeface="Lato"/>
                <a:sym typeface="Lato"/>
              </a:rPr>
              <a:t>: </a:t>
            </a:r>
            <a:br>
              <a:rPr lang="es-419" sz="1700">
                <a:solidFill>
                  <a:schemeClr val="lt1"/>
                </a:solidFill>
                <a:latin typeface="Lato"/>
                <a:ea typeface="Lato"/>
                <a:cs typeface="Lato"/>
                <a:sym typeface="Lato"/>
              </a:rPr>
            </a:br>
            <a:r>
              <a:rPr lang="es-419" sz="1300">
                <a:solidFill>
                  <a:schemeClr val="lt1"/>
                </a:solidFill>
                <a:latin typeface="Lato"/>
                <a:ea typeface="Lato"/>
                <a:cs typeface="Lato"/>
                <a:sym typeface="Lato"/>
              </a:rPr>
              <a:t>En un equipo de desarrollo usar el mismo procedimiento permite crear sinergia en las fases de construcción. Si cada programador crea su propio procedimiento para realizar la misma tarea, entonces podrían existir problemas de integridad y pérdida de tiempo.</a:t>
            </a:r>
            <a:endParaRPr sz="1300">
              <a:solidFill>
                <a:schemeClr val="lt1"/>
              </a:solidFill>
              <a:latin typeface="Lato"/>
              <a:ea typeface="Lato"/>
              <a:cs typeface="Lato"/>
              <a:sym typeface="Lato"/>
            </a:endParaRPr>
          </a:p>
          <a:p>
            <a:pPr indent="-336550" lvl="0" marL="457200" rtl="0" algn="l">
              <a:lnSpc>
                <a:spcPct val="200000"/>
              </a:lnSpc>
              <a:spcBef>
                <a:spcPts val="0"/>
              </a:spcBef>
              <a:spcAft>
                <a:spcPts val="0"/>
              </a:spcAft>
              <a:buClr>
                <a:schemeClr val="lt1"/>
              </a:buClr>
              <a:buSzPts val="1700"/>
              <a:buFont typeface="Lato"/>
              <a:buChar char="●"/>
            </a:pPr>
            <a:r>
              <a:rPr lang="es-419" sz="1700">
                <a:solidFill>
                  <a:srgbClr val="E69138"/>
                </a:solidFill>
                <a:latin typeface="Lato"/>
                <a:ea typeface="Lato"/>
                <a:cs typeface="Lato"/>
                <a:sym typeface="Lato"/>
              </a:rPr>
              <a:t>VELOCIDAD</a:t>
            </a:r>
            <a:r>
              <a:rPr lang="es-419" sz="1700">
                <a:solidFill>
                  <a:schemeClr val="lt1"/>
                </a:solidFill>
                <a:latin typeface="Lato"/>
                <a:ea typeface="Lato"/>
                <a:cs typeface="Lato"/>
                <a:sym typeface="Lato"/>
              </a:rPr>
              <a:t>:</a:t>
            </a:r>
            <a:br>
              <a:rPr lang="es-419" sz="1700">
                <a:solidFill>
                  <a:schemeClr val="lt1"/>
                </a:solidFill>
                <a:latin typeface="Lato"/>
                <a:ea typeface="Lato"/>
                <a:cs typeface="Lato"/>
                <a:sym typeface="Lato"/>
              </a:rPr>
            </a:br>
            <a:r>
              <a:rPr lang="es-419" sz="1300">
                <a:solidFill>
                  <a:schemeClr val="lt1"/>
                </a:solidFill>
                <a:latin typeface="Lato"/>
                <a:ea typeface="Lato"/>
                <a:cs typeface="Lato"/>
                <a:sym typeface="Lato"/>
              </a:rPr>
              <a:t>Es mucho más fácil ejecutar un programa ya definido mediante ciertos parámetros, que reescribir de nuevo las instrucciones.</a:t>
            </a:r>
            <a:endParaRPr sz="1300">
              <a:solidFill>
                <a:schemeClr val="lt1"/>
              </a:solidFill>
              <a:latin typeface="Lato"/>
              <a:ea typeface="Lato"/>
              <a:cs typeface="Lato"/>
              <a:sym typeface="Lato"/>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1" name="Shape 161"/>
        <p:cNvGrpSpPr/>
        <p:nvPr/>
      </p:nvGrpSpPr>
      <p:grpSpPr>
        <a:xfrm>
          <a:off x="0" y="0"/>
          <a:ext cx="0" cy="0"/>
          <a:chOff x="0" y="0"/>
          <a:chExt cx="0" cy="0"/>
        </a:xfrm>
      </p:grpSpPr>
      <p:sp>
        <p:nvSpPr>
          <p:cNvPr id="162" name="Google Shape;162;p17"/>
          <p:cNvSpPr txBox="1"/>
          <p:nvPr/>
        </p:nvSpPr>
        <p:spPr>
          <a:xfrm>
            <a:off x="401150" y="293675"/>
            <a:ext cx="3030300" cy="6003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s-419" sz="2700">
                <a:solidFill>
                  <a:srgbClr val="E69138"/>
                </a:solidFill>
                <a:latin typeface="Lato"/>
                <a:ea typeface="Lato"/>
                <a:cs typeface="Lato"/>
                <a:sym typeface="Lato"/>
              </a:rPr>
              <a:t>Sintaxis y ejemplos</a:t>
            </a:r>
            <a:endParaRPr sz="2700">
              <a:solidFill>
                <a:srgbClr val="E69138"/>
              </a:solidFill>
              <a:latin typeface="Lato"/>
              <a:ea typeface="Lato"/>
              <a:cs typeface="Lato"/>
              <a:sym typeface="Lato"/>
            </a:endParaRPr>
          </a:p>
        </p:txBody>
      </p:sp>
      <p:sp>
        <p:nvSpPr>
          <p:cNvPr id="163" name="Google Shape;163;p17"/>
          <p:cNvSpPr txBox="1"/>
          <p:nvPr/>
        </p:nvSpPr>
        <p:spPr>
          <a:xfrm>
            <a:off x="401150" y="1017250"/>
            <a:ext cx="4470000" cy="4464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s-419" sz="1700">
                <a:solidFill>
                  <a:schemeClr val="lt1"/>
                </a:solidFill>
                <a:latin typeface="Lato"/>
                <a:ea typeface="Lato"/>
                <a:cs typeface="Lato"/>
                <a:sym typeface="Lato"/>
              </a:rPr>
              <a:t>Crear un procedimiento almacenado sencillo</a:t>
            </a:r>
            <a:endParaRPr sz="1700">
              <a:solidFill>
                <a:schemeClr val="lt1"/>
              </a:solidFill>
              <a:latin typeface="Lato"/>
              <a:ea typeface="Lato"/>
              <a:cs typeface="Lato"/>
              <a:sym typeface="Lato"/>
            </a:endParaRPr>
          </a:p>
        </p:txBody>
      </p:sp>
      <p:sp>
        <p:nvSpPr>
          <p:cNvPr id="164" name="Google Shape;164;p17"/>
          <p:cNvSpPr txBox="1"/>
          <p:nvPr/>
        </p:nvSpPr>
        <p:spPr>
          <a:xfrm>
            <a:off x="401150" y="1463650"/>
            <a:ext cx="6927300" cy="3849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s-419" sz="1300">
                <a:solidFill>
                  <a:schemeClr val="lt1"/>
                </a:solidFill>
                <a:latin typeface="Lato"/>
                <a:ea typeface="Lato"/>
                <a:cs typeface="Lato"/>
                <a:sym typeface="Lato"/>
              </a:rPr>
              <a:t>Este procedimiento almacenado no recibe parámetros y simplemente realiza una consulta.</a:t>
            </a:r>
            <a:endParaRPr sz="1300">
              <a:solidFill>
                <a:schemeClr val="lt1"/>
              </a:solidFill>
              <a:latin typeface="Lato"/>
              <a:ea typeface="Lato"/>
              <a:cs typeface="Lato"/>
              <a:sym typeface="Lato"/>
            </a:endParaRPr>
          </a:p>
        </p:txBody>
      </p:sp>
      <p:pic>
        <p:nvPicPr>
          <p:cNvPr id="165" name="Google Shape;165;p17"/>
          <p:cNvPicPr preferRelativeResize="0"/>
          <p:nvPr/>
        </p:nvPicPr>
        <p:blipFill>
          <a:blip r:embed="rId3">
            <a:alphaModFix/>
          </a:blip>
          <a:stretch>
            <a:fillRect/>
          </a:stretch>
        </p:blipFill>
        <p:spPr>
          <a:xfrm>
            <a:off x="401150" y="1979450"/>
            <a:ext cx="3838575" cy="2752725"/>
          </a:xfrm>
          <a:prstGeom prst="rect">
            <a:avLst/>
          </a:prstGeom>
          <a:noFill/>
          <a:ln>
            <a:noFill/>
          </a:ln>
        </p:spPr>
      </p:pic>
      <p:pic>
        <p:nvPicPr>
          <p:cNvPr id="166" name="Google Shape;166;p17"/>
          <p:cNvPicPr preferRelativeResize="0"/>
          <p:nvPr/>
        </p:nvPicPr>
        <p:blipFill>
          <a:blip r:embed="rId4">
            <a:alphaModFix/>
          </a:blip>
          <a:stretch>
            <a:fillRect/>
          </a:stretch>
        </p:blipFill>
        <p:spPr>
          <a:xfrm>
            <a:off x="5430850" y="3089113"/>
            <a:ext cx="2828925" cy="533400"/>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0" name="Shape 170"/>
        <p:cNvGrpSpPr/>
        <p:nvPr/>
      </p:nvGrpSpPr>
      <p:grpSpPr>
        <a:xfrm>
          <a:off x="0" y="0"/>
          <a:ext cx="0" cy="0"/>
          <a:chOff x="0" y="0"/>
          <a:chExt cx="0" cy="0"/>
        </a:xfrm>
      </p:grpSpPr>
      <p:sp>
        <p:nvSpPr>
          <p:cNvPr id="171" name="Google Shape;171;p18"/>
          <p:cNvSpPr txBox="1"/>
          <p:nvPr/>
        </p:nvSpPr>
        <p:spPr>
          <a:xfrm>
            <a:off x="401150" y="293675"/>
            <a:ext cx="3030300" cy="6003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s-419" sz="2700">
                <a:solidFill>
                  <a:srgbClr val="E69138"/>
                </a:solidFill>
                <a:latin typeface="Lato"/>
                <a:ea typeface="Lato"/>
                <a:cs typeface="Lato"/>
                <a:sym typeface="Lato"/>
              </a:rPr>
              <a:t>Sintaxis y ejemplos</a:t>
            </a:r>
            <a:endParaRPr sz="2700">
              <a:solidFill>
                <a:srgbClr val="E69138"/>
              </a:solidFill>
              <a:latin typeface="Lato"/>
              <a:ea typeface="Lato"/>
              <a:cs typeface="Lato"/>
              <a:sym typeface="Lato"/>
            </a:endParaRPr>
          </a:p>
        </p:txBody>
      </p:sp>
      <p:sp>
        <p:nvSpPr>
          <p:cNvPr id="172" name="Google Shape;172;p18"/>
          <p:cNvSpPr txBox="1"/>
          <p:nvPr/>
        </p:nvSpPr>
        <p:spPr>
          <a:xfrm>
            <a:off x="401150" y="1017250"/>
            <a:ext cx="4470000" cy="4464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s-419" sz="1700">
                <a:solidFill>
                  <a:schemeClr val="lt1"/>
                </a:solidFill>
                <a:latin typeface="Lato"/>
                <a:ea typeface="Lato"/>
                <a:cs typeface="Lato"/>
                <a:sym typeface="Lato"/>
              </a:rPr>
              <a:t>Procedimiento con parámetros de entrada</a:t>
            </a:r>
            <a:endParaRPr sz="1700">
              <a:solidFill>
                <a:schemeClr val="lt1"/>
              </a:solidFill>
              <a:latin typeface="Lato"/>
              <a:ea typeface="Lato"/>
              <a:cs typeface="Lato"/>
              <a:sym typeface="Lato"/>
            </a:endParaRPr>
          </a:p>
        </p:txBody>
      </p:sp>
      <p:sp>
        <p:nvSpPr>
          <p:cNvPr id="173" name="Google Shape;173;p18"/>
          <p:cNvSpPr txBox="1"/>
          <p:nvPr/>
        </p:nvSpPr>
        <p:spPr>
          <a:xfrm>
            <a:off x="401150" y="1463650"/>
            <a:ext cx="7743900" cy="3849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s-419" sz="1300">
                <a:solidFill>
                  <a:schemeClr val="lt1"/>
                </a:solidFill>
                <a:latin typeface="Lato"/>
                <a:ea typeface="Lato"/>
                <a:cs typeface="Lato"/>
                <a:sym typeface="Lato"/>
              </a:rPr>
              <a:t>Este ejemplo muestra un procedimiento que recibe un parámetro de entrada y lo utiliza en una consulta.</a:t>
            </a:r>
            <a:endParaRPr sz="1300">
              <a:solidFill>
                <a:schemeClr val="lt1"/>
              </a:solidFill>
              <a:latin typeface="Lato"/>
              <a:ea typeface="Lato"/>
              <a:cs typeface="Lato"/>
              <a:sym typeface="Lato"/>
            </a:endParaRPr>
          </a:p>
        </p:txBody>
      </p:sp>
      <p:pic>
        <p:nvPicPr>
          <p:cNvPr id="174" name="Google Shape;174;p18"/>
          <p:cNvPicPr preferRelativeResize="0"/>
          <p:nvPr/>
        </p:nvPicPr>
        <p:blipFill>
          <a:blip r:embed="rId3">
            <a:alphaModFix/>
          </a:blip>
          <a:stretch>
            <a:fillRect/>
          </a:stretch>
        </p:blipFill>
        <p:spPr>
          <a:xfrm>
            <a:off x="159575" y="2163800"/>
            <a:ext cx="5258083" cy="2325850"/>
          </a:xfrm>
          <a:prstGeom prst="rect">
            <a:avLst/>
          </a:prstGeom>
          <a:noFill/>
          <a:ln>
            <a:noFill/>
          </a:ln>
        </p:spPr>
      </p:pic>
      <p:pic>
        <p:nvPicPr>
          <p:cNvPr id="175" name="Google Shape;175;p18"/>
          <p:cNvPicPr preferRelativeResize="0"/>
          <p:nvPr/>
        </p:nvPicPr>
        <p:blipFill>
          <a:blip r:embed="rId4">
            <a:alphaModFix/>
          </a:blip>
          <a:stretch>
            <a:fillRect/>
          </a:stretch>
        </p:blipFill>
        <p:spPr>
          <a:xfrm>
            <a:off x="6064358" y="3155275"/>
            <a:ext cx="2733675" cy="342900"/>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9" name="Shape 179"/>
        <p:cNvGrpSpPr/>
        <p:nvPr/>
      </p:nvGrpSpPr>
      <p:grpSpPr>
        <a:xfrm>
          <a:off x="0" y="0"/>
          <a:ext cx="0" cy="0"/>
          <a:chOff x="0" y="0"/>
          <a:chExt cx="0" cy="0"/>
        </a:xfrm>
      </p:grpSpPr>
      <p:sp>
        <p:nvSpPr>
          <p:cNvPr id="180" name="Google Shape;180;p19"/>
          <p:cNvSpPr txBox="1"/>
          <p:nvPr/>
        </p:nvSpPr>
        <p:spPr>
          <a:xfrm>
            <a:off x="401150" y="293675"/>
            <a:ext cx="3030300" cy="6003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s-419" sz="2700">
                <a:solidFill>
                  <a:srgbClr val="E69138"/>
                </a:solidFill>
                <a:latin typeface="Lato"/>
                <a:ea typeface="Lato"/>
                <a:cs typeface="Lato"/>
                <a:sym typeface="Lato"/>
              </a:rPr>
              <a:t>Sintaxis y ejemplos</a:t>
            </a:r>
            <a:endParaRPr sz="2700">
              <a:solidFill>
                <a:srgbClr val="E69138"/>
              </a:solidFill>
              <a:latin typeface="Lato"/>
              <a:ea typeface="Lato"/>
              <a:cs typeface="Lato"/>
              <a:sym typeface="Lato"/>
            </a:endParaRPr>
          </a:p>
        </p:txBody>
      </p:sp>
      <p:sp>
        <p:nvSpPr>
          <p:cNvPr id="181" name="Google Shape;181;p19"/>
          <p:cNvSpPr txBox="1"/>
          <p:nvPr/>
        </p:nvSpPr>
        <p:spPr>
          <a:xfrm>
            <a:off x="401150" y="1017250"/>
            <a:ext cx="4928700" cy="4464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s-419" sz="1700">
                <a:solidFill>
                  <a:schemeClr val="lt1"/>
                </a:solidFill>
                <a:latin typeface="Lato"/>
                <a:ea typeface="Lato"/>
                <a:cs typeface="Lato"/>
                <a:sym typeface="Lato"/>
              </a:rPr>
              <a:t>Procedimiento con parámetros de entrada y salida</a:t>
            </a:r>
            <a:endParaRPr sz="1700">
              <a:solidFill>
                <a:schemeClr val="lt1"/>
              </a:solidFill>
              <a:latin typeface="Lato"/>
              <a:ea typeface="Lato"/>
              <a:cs typeface="Lato"/>
              <a:sym typeface="Lato"/>
            </a:endParaRPr>
          </a:p>
        </p:txBody>
      </p:sp>
      <p:sp>
        <p:nvSpPr>
          <p:cNvPr id="182" name="Google Shape;182;p19"/>
          <p:cNvSpPr txBox="1"/>
          <p:nvPr/>
        </p:nvSpPr>
        <p:spPr>
          <a:xfrm>
            <a:off x="401150" y="1463650"/>
            <a:ext cx="8302800" cy="3849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s-419" sz="1300">
                <a:solidFill>
                  <a:schemeClr val="lt1"/>
                </a:solidFill>
                <a:latin typeface="Lato"/>
                <a:ea typeface="Lato"/>
                <a:cs typeface="Lato"/>
                <a:sym typeface="Lato"/>
              </a:rPr>
              <a:t>Aquí un procedimiento que recibe un parámetro de entrada y devuelve un valor mediante un parámetro de salida.</a:t>
            </a:r>
            <a:endParaRPr sz="1300">
              <a:solidFill>
                <a:schemeClr val="lt1"/>
              </a:solidFill>
              <a:latin typeface="Lato"/>
              <a:ea typeface="Lato"/>
              <a:cs typeface="Lato"/>
              <a:sym typeface="Lato"/>
            </a:endParaRPr>
          </a:p>
        </p:txBody>
      </p:sp>
      <p:pic>
        <p:nvPicPr>
          <p:cNvPr id="183" name="Google Shape;183;p19"/>
          <p:cNvPicPr preferRelativeResize="0"/>
          <p:nvPr/>
        </p:nvPicPr>
        <p:blipFill>
          <a:blip r:embed="rId3">
            <a:alphaModFix/>
          </a:blip>
          <a:stretch>
            <a:fillRect/>
          </a:stretch>
        </p:blipFill>
        <p:spPr>
          <a:xfrm>
            <a:off x="319088" y="2029525"/>
            <a:ext cx="8505825" cy="1304925"/>
          </a:xfrm>
          <a:prstGeom prst="rect">
            <a:avLst/>
          </a:prstGeom>
          <a:noFill/>
          <a:ln>
            <a:noFill/>
          </a:ln>
        </p:spPr>
      </p:pic>
      <p:pic>
        <p:nvPicPr>
          <p:cNvPr id="184" name="Google Shape;184;p19"/>
          <p:cNvPicPr preferRelativeResize="0"/>
          <p:nvPr/>
        </p:nvPicPr>
        <p:blipFill>
          <a:blip r:embed="rId4">
            <a:alphaModFix/>
          </a:blip>
          <a:stretch>
            <a:fillRect/>
          </a:stretch>
        </p:blipFill>
        <p:spPr>
          <a:xfrm>
            <a:off x="2571763" y="3730425"/>
            <a:ext cx="4000500" cy="352425"/>
          </a:xfrm>
          <a:prstGeom prst="rect">
            <a:avLst/>
          </a:prstGeom>
          <a:noFill/>
          <a:ln>
            <a:noFill/>
          </a:ln>
        </p:spPr>
      </p:pic>
      <p:pic>
        <p:nvPicPr>
          <p:cNvPr id="185" name="Google Shape;185;p19"/>
          <p:cNvPicPr preferRelativeResize="0"/>
          <p:nvPr/>
        </p:nvPicPr>
        <p:blipFill>
          <a:blip r:embed="rId5">
            <a:alphaModFix/>
          </a:blip>
          <a:stretch>
            <a:fillRect/>
          </a:stretch>
        </p:blipFill>
        <p:spPr>
          <a:xfrm>
            <a:off x="2571775" y="4082850"/>
            <a:ext cx="1619250" cy="400050"/>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9" name="Shape 189"/>
        <p:cNvGrpSpPr/>
        <p:nvPr/>
      </p:nvGrpSpPr>
      <p:grpSpPr>
        <a:xfrm>
          <a:off x="0" y="0"/>
          <a:ext cx="0" cy="0"/>
          <a:chOff x="0" y="0"/>
          <a:chExt cx="0" cy="0"/>
        </a:xfrm>
      </p:grpSpPr>
      <p:sp>
        <p:nvSpPr>
          <p:cNvPr id="190" name="Google Shape;190;p20"/>
          <p:cNvSpPr txBox="1"/>
          <p:nvPr/>
        </p:nvSpPr>
        <p:spPr>
          <a:xfrm>
            <a:off x="401150" y="293675"/>
            <a:ext cx="3030300" cy="6003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s-419" sz="2700">
                <a:solidFill>
                  <a:srgbClr val="E69138"/>
                </a:solidFill>
                <a:latin typeface="Lato"/>
                <a:ea typeface="Lato"/>
                <a:cs typeface="Lato"/>
                <a:sym typeface="Lato"/>
              </a:rPr>
              <a:t>Sintaxis y ejemplos</a:t>
            </a:r>
            <a:endParaRPr sz="2700">
              <a:solidFill>
                <a:srgbClr val="E69138"/>
              </a:solidFill>
              <a:latin typeface="Lato"/>
              <a:ea typeface="Lato"/>
              <a:cs typeface="Lato"/>
              <a:sym typeface="Lato"/>
            </a:endParaRPr>
          </a:p>
        </p:txBody>
      </p:sp>
      <p:sp>
        <p:nvSpPr>
          <p:cNvPr id="191" name="Google Shape;191;p20"/>
          <p:cNvSpPr txBox="1"/>
          <p:nvPr/>
        </p:nvSpPr>
        <p:spPr>
          <a:xfrm>
            <a:off x="401150" y="1017250"/>
            <a:ext cx="4391400" cy="4464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s-419" sz="1700">
                <a:solidFill>
                  <a:schemeClr val="lt1"/>
                </a:solidFill>
                <a:latin typeface="Lato"/>
                <a:ea typeface="Lato"/>
                <a:cs typeface="Lato"/>
                <a:sym typeface="Lato"/>
              </a:rPr>
              <a:t>Procedimiento que realiza una actualización</a:t>
            </a:r>
            <a:endParaRPr sz="1700">
              <a:solidFill>
                <a:schemeClr val="lt1"/>
              </a:solidFill>
              <a:latin typeface="Lato"/>
              <a:ea typeface="Lato"/>
              <a:cs typeface="Lato"/>
              <a:sym typeface="Lato"/>
            </a:endParaRPr>
          </a:p>
        </p:txBody>
      </p:sp>
      <p:sp>
        <p:nvSpPr>
          <p:cNvPr id="192" name="Google Shape;192;p20"/>
          <p:cNvSpPr txBox="1"/>
          <p:nvPr/>
        </p:nvSpPr>
        <p:spPr>
          <a:xfrm>
            <a:off x="401150" y="1463650"/>
            <a:ext cx="8302800" cy="3849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1200"/>
              </a:spcBef>
              <a:spcAft>
                <a:spcPts val="1200"/>
              </a:spcAft>
              <a:buNone/>
            </a:pPr>
            <a:r>
              <a:rPr lang="es-419" sz="1300">
                <a:solidFill>
                  <a:schemeClr val="lt1"/>
                </a:solidFill>
                <a:latin typeface="Lato"/>
                <a:ea typeface="Lato"/>
                <a:cs typeface="Lato"/>
                <a:sym typeface="Lato"/>
              </a:rPr>
              <a:t>Este procedimiento almacena el nombre de un empleado basado en su ID.</a:t>
            </a:r>
            <a:endParaRPr sz="1300">
              <a:solidFill>
                <a:schemeClr val="lt1"/>
              </a:solidFill>
              <a:latin typeface="Lato"/>
              <a:ea typeface="Lato"/>
              <a:cs typeface="Lato"/>
              <a:sym typeface="Lato"/>
            </a:endParaRPr>
          </a:p>
        </p:txBody>
      </p:sp>
      <p:pic>
        <p:nvPicPr>
          <p:cNvPr id="193" name="Google Shape;193;p20"/>
          <p:cNvPicPr preferRelativeResize="0"/>
          <p:nvPr/>
        </p:nvPicPr>
        <p:blipFill>
          <a:blip r:embed="rId3">
            <a:alphaModFix/>
          </a:blip>
          <a:stretch>
            <a:fillRect/>
          </a:stretch>
        </p:blipFill>
        <p:spPr>
          <a:xfrm>
            <a:off x="1054200" y="1848550"/>
            <a:ext cx="6996701" cy="2273125"/>
          </a:xfrm>
          <a:prstGeom prst="rect">
            <a:avLst/>
          </a:prstGeom>
          <a:noFill/>
          <a:ln>
            <a:noFill/>
          </a:ln>
        </p:spPr>
      </p:pic>
      <p:pic>
        <p:nvPicPr>
          <p:cNvPr id="194" name="Google Shape;194;p20"/>
          <p:cNvPicPr preferRelativeResize="0"/>
          <p:nvPr/>
        </p:nvPicPr>
        <p:blipFill>
          <a:blip r:embed="rId4">
            <a:alphaModFix/>
          </a:blip>
          <a:stretch>
            <a:fillRect/>
          </a:stretch>
        </p:blipFill>
        <p:spPr>
          <a:xfrm>
            <a:off x="2342750" y="4266900"/>
            <a:ext cx="4419600" cy="400050"/>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Focus">
  <a:themeElements>
    <a:clrScheme name="Focus">
      <a:dk1>
        <a:srgbClr val="1B212C"/>
      </a:dk1>
      <a:lt1>
        <a:srgbClr val="FFFFFF"/>
      </a:lt1>
      <a:dk2>
        <a:srgbClr val="D9D9D9"/>
      </a:dk2>
      <a:lt2>
        <a:srgbClr val="82C7A5"/>
      </a:lt2>
      <a:accent1>
        <a:srgbClr val="0145AC"/>
      </a:accent1>
      <a:accent2>
        <a:srgbClr val="EECE1A"/>
      </a:accent2>
      <a:accent3>
        <a:srgbClr val="4E5567"/>
      </a:accent3>
      <a:accent4>
        <a:srgbClr val="F4D6AD"/>
      </a:accent4>
      <a:accent5>
        <a:srgbClr val="7890CD"/>
      </a:accent5>
      <a:accent6>
        <a:srgbClr val="F15E22"/>
      </a:accent6>
      <a:hlink>
        <a:srgbClr val="7890CD"/>
      </a:hlink>
      <a:folHlink>
        <a:srgbClr val="7890C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