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Montserrat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Lato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0f7670298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0f7670298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2023e0457c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2023e0457c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202c160ae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202c160ae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202c160ae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202c160ae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c5699acb1_1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dc5699acb1_1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2023e045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2023e045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2023e0457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2023e0457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2023e0457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2023e0457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2023e0457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2023e0457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2023e0457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2023e0457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2023e0457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2023e0457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2023e0457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2023e0457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5" Type="http://schemas.openxmlformats.org/officeDocument/2006/relationships/image" Target="../media/image7.png"/><Relationship Id="rId6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Relationship Id="rId4" Type="http://schemas.openxmlformats.org/officeDocument/2006/relationships/image" Target="../media/image11.png"/><Relationship Id="rId5" Type="http://schemas.openxmlformats.org/officeDocument/2006/relationships/image" Target="../media/image16.png"/><Relationship Id="rId6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1413" y="4137675"/>
            <a:ext cx="2301175" cy="7495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  <p:sp>
        <p:nvSpPr>
          <p:cNvPr id="135" name="Google Shape;135;p13"/>
          <p:cNvSpPr txBox="1"/>
          <p:nvPr>
            <p:ph idx="4294967295" type="title"/>
          </p:nvPr>
        </p:nvSpPr>
        <p:spPr>
          <a:xfrm>
            <a:off x="371200" y="667700"/>
            <a:ext cx="5660700" cy="1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Base de Datos I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Structured Query Language (SQL)</a:t>
            </a:r>
            <a:endParaRPr sz="3000"/>
          </a:p>
        </p:txBody>
      </p:sp>
      <p:sp>
        <p:nvSpPr>
          <p:cNvPr id="136" name="Google Shape;136;p13"/>
          <p:cNvSpPr txBox="1"/>
          <p:nvPr/>
        </p:nvSpPr>
        <p:spPr>
          <a:xfrm>
            <a:off x="439800" y="2890500"/>
            <a:ext cx="5282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Clase N° 6</a:t>
            </a:r>
            <a:endParaRPr sz="23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Consultas multitabla (JOIN)</a:t>
            </a:r>
            <a:endParaRPr sz="21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39800" y="3950200"/>
            <a:ext cx="7900500" cy="723300"/>
          </a:xfrm>
          <a:prstGeom prst="rect">
            <a:avLst/>
          </a:prstGeom>
          <a:noFill/>
          <a:ln>
            <a:noFill/>
          </a:ln>
          <a:effectLst>
            <a:outerShdw blurRad="414338" rotWithShape="0" algn="bl" dir="5400000" dist="76200">
              <a:srgbClr val="0B5394">
                <a:alpha val="54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Profesor: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Eduardo Mónaco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439800" y="2336400"/>
            <a:ext cx="790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UNIDAD 4: </a:t>
            </a: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Combinación</a:t>
            </a: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 de tablas</a:t>
            </a:r>
            <a:endParaRPr sz="24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9" name="Google Shape;13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3725" y="1471050"/>
            <a:ext cx="3510451" cy="228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575" y="79625"/>
            <a:ext cx="7562850" cy="260985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2"/>
          <p:cNvSpPr txBox="1"/>
          <p:nvPr/>
        </p:nvSpPr>
        <p:spPr>
          <a:xfrm>
            <a:off x="586950" y="3081250"/>
            <a:ext cx="7970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Gracias al </a:t>
            </a:r>
            <a:r>
              <a:rPr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INNER JOIN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podemos mostrar todos los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nombres de los profesores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junto al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nombre del curso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 cargo. Solemos decir que “es el profesor de x curso, porque tienen asignado su id en la tabla curso.”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/>
        </p:nvSpPr>
        <p:spPr>
          <a:xfrm>
            <a:off x="316700" y="291400"/>
            <a:ext cx="72972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7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Operador UNION</a:t>
            </a:r>
            <a:endParaRPr sz="27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5" name="Google Shape;205;p23"/>
          <p:cNvSpPr txBox="1"/>
          <p:nvPr/>
        </p:nvSpPr>
        <p:spPr>
          <a:xfrm>
            <a:off x="316700" y="1026175"/>
            <a:ext cx="8120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utiliza para combinar el conjunto de resultados de dos o más </a:t>
            </a:r>
            <a:r>
              <a:rPr b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SELECT</a:t>
            </a: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6" name="Google Shape;206;p23"/>
          <p:cNvSpPr txBox="1"/>
          <p:nvPr/>
        </p:nvSpPr>
        <p:spPr>
          <a:xfrm>
            <a:off x="315300" y="1773625"/>
            <a:ext cx="85134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Char char="●"/>
            </a:pP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Cada SELECT dentro de UNION debe tener el </a:t>
            </a:r>
            <a:r>
              <a:rPr b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mismo número de columnas</a:t>
            </a: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Char char="●"/>
            </a:pP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Las columnas también deben tener </a:t>
            </a:r>
            <a:r>
              <a:rPr b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tipos de datos similares</a:t>
            </a:r>
            <a:endParaRPr b="1" sz="2000">
              <a:solidFill>
                <a:srgbClr val="E0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ato"/>
              <a:buChar char="●"/>
            </a:pP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Las columnas de cada SELECT también deben estar en el </a:t>
            </a:r>
            <a:r>
              <a:rPr b="1" lang="es-419" sz="20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mismo orden</a:t>
            </a: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8563" y="1026550"/>
            <a:ext cx="5546875" cy="1545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24"/>
          <p:cNvSpPr txBox="1"/>
          <p:nvPr/>
        </p:nvSpPr>
        <p:spPr>
          <a:xfrm>
            <a:off x="923400" y="2799800"/>
            <a:ext cx="7297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Este ejemplo devuelve una lista única de nombres de empleados, combinando los de 2023 y 2024, eliminando los nombres duplicados.</a:t>
            </a:r>
            <a:endParaRPr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3" name="Google Shape;213;p24"/>
          <p:cNvSpPr txBox="1"/>
          <p:nvPr/>
        </p:nvSpPr>
        <p:spPr>
          <a:xfrm>
            <a:off x="94950" y="4484700"/>
            <a:ext cx="8954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UNION ALL</a:t>
            </a:r>
            <a:r>
              <a:rPr i="1"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funciona de la misma manera con la </a:t>
            </a:r>
            <a:r>
              <a:rPr i="1"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única</a:t>
            </a:r>
            <a:r>
              <a:rPr i="1"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diferencia que este si permite registros duplicados…</a:t>
            </a:r>
            <a:endParaRPr i="1"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/>
        </p:nvSpPr>
        <p:spPr>
          <a:xfrm>
            <a:off x="260625" y="205750"/>
            <a:ext cx="790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TEMAS A DESARROLLAR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150925" y="878550"/>
            <a:ext cx="8389200" cy="25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Concepto de consultas multitabla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Left Join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Right Join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Inner Join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●"/>
            </a:pPr>
            <a:r>
              <a:rPr lang="es-419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Union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218350" y="473100"/>
            <a:ext cx="3433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Consultas Multitabla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218350" y="1285875"/>
            <a:ext cx="86736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Como mencionamos previamente, trabajamos con base de datos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relacionales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 Esto significa que tenemos tablas relacionadas entre sí. Y dentro de esas tablas, tenemos filas relacionadas con filas de otras tablas. Pero...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¿Cómo hacemos para traer la información de una tabla y la información de aquella con la que está relacionada? </a:t>
            </a:r>
            <a:endParaRPr b="1" sz="2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Una sentencia muy útil para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unificar información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de tablas relacionales es el </a:t>
            </a:r>
            <a:r>
              <a:rPr lang="es-419" sz="1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JOIN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166" y="0"/>
            <a:ext cx="653765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329125"/>
            <a:ext cx="4590774" cy="18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2413" y="152400"/>
            <a:ext cx="8639175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56101" y="2478831"/>
            <a:ext cx="4487900" cy="1553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" y="4419150"/>
            <a:ext cx="9144000" cy="27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975" y="140275"/>
            <a:ext cx="802005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8"/>
          <p:cNvSpPr txBox="1"/>
          <p:nvPr/>
        </p:nvSpPr>
        <p:spPr>
          <a:xfrm>
            <a:off x="1412400" y="3526025"/>
            <a:ext cx="6319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 nos fijamos en el resultado de la consulta, podemos ver que trajo todas las filas de la tabla de la izquierda,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sin importar si las filas tenían coincidencia o no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Google Shape;17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288" y="261575"/>
            <a:ext cx="7791450" cy="1514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595325"/>
            <a:ext cx="4571975" cy="1355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2000" y="2525599"/>
            <a:ext cx="4571975" cy="1495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000" y="4422875"/>
            <a:ext cx="9051976" cy="29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050" y="176650"/>
            <a:ext cx="8077200" cy="158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3575" y="1757800"/>
            <a:ext cx="8058150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0"/>
          <p:cNvSpPr txBox="1"/>
          <p:nvPr/>
        </p:nvSpPr>
        <p:spPr>
          <a:xfrm>
            <a:off x="1468800" y="3117625"/>
            <a:ext cx="62064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 nos fijamos en el resultado de la consulta, podemos ver que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trajo todas las filas de la tabla de la derecha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sin importar si las filas tenían coincidencia o no.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0" y="152400"/>
            <a:ext cx="8572500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329125"/>
            <a:ext cx="4590774" cy="18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91850" y="2329125"/>
            <a:ext cx="4452160" cy="185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350" y="4431300"/>
            <a:ext cx="9013325" cy="214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