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Lst>
  <p:notesMasterIdLst>
    <p:notesMasterId r:id="rId23"/>
  </p:notes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9" r:id="rId15"/>
    <p:sldId id="271" r:id="rId16"/>
    <p:sldId id="280" r:id="rId17"/>
    <p:sldId id="272" r:id="rId18"/>
    <p:sldId id="273" r:id="rId19"/>
    <p:sldId id="276" r:id="rId20"/>
    <p:sldId id="277" r:id="rId21"/>
    <p:sldId id="278" r:id="rId22"/>
  </p:sldIdLst>
  <p:sldSz cx="12192000" cy="6858000"/>
  <p:notesSz cx="9144000" cy="6858000"/>
  <p:embeddedFontLst>
    <p:embeddedFont>
      <p:font typeface="Century Gothic" panose="020B0502020202020204" pitchFamily="34" charset="0"/>
      <p:regular r:id="rId24"/>
      <p:bold r:id="rId25"/>
      <p:italic r:id="rId26"/>
      <p:boldItalic r:id="rId27"/>
    </p:embeddedFont>
    <p:embeddedFont>
      <p:font typeface="Noto Sans Symbols" panose="020B0604020202020204" charset="0"/>
      <p:regular r:id="rId2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ZaCXzoPcIlbpYmAtglzRzsEee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0043D6-DBCF-424D-AAC9-523B87679E77}">
  <a:tblStyle styleId="{930043D6-DBCF-424D-AAC9-523B87679E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6.svg"/><Relationship Id="rId5" Type="http://schemas.openxmlformats.org/officeDocument/2006/relationships/image" Target="../media/image12.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6.svg"/><Relationship Id="rId5" Type="http://schemas.openxmlformats.org/officeDocument/2006/relationships/image" Target="../media/image1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11DBD-C4D5-475B-AA85-A10EEC5FD126}"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9B871CD7-E0A7-4223-A4F1-8C983DFCA134}">
      <dgm:prSet/>
      <dgm:spPr/>
      <dgm:t>
        <a:bodyPr/>
        <a:lstStyle/>
        <a:p>
          <a:pPr>
            <a:lnSpc>
              <a:spcPct val="100000"/>
            </a:lnSpc>
          </a:pPr>
          <a:r>
            <a:rPr lang="es-MX" b="1"/>
            <a:t>RD</a:t>
          </a:r>
          <a:r>
            <a:rPr lang="es-MX"/>
            <a:t> indica la dirección de memoria que se quiere leer o en la que se quiere escribir.</a:t>
          </a:r>
          <a:endParaRPr lang="en-US"/>
        </a:p>
      </dgm:t>
    </dgm:pt>
    <dgm:pt modelId="{3715A3F4-FDF6-4677-A5DB-A22963D133BB}" type="parTrans" cxnId="{4EDA6D09-AE34-4F72-99BF-75143FF46E7C}">
      <dgm:prSet/>
      <dgm:spPr/>
      <dgm:t>
        <a:bodyPr/>
        <a:lstStyle/>
        <a:p>
          <a:endParaRPr lang="en-US"/>
        </a:p>
      </dgm:t>
    </dgm:pt>
    <dgm:pt modelId="{2741A93B-667C-44C6-A17A-43088CF758CB}" type="sibTrans" cxnId="{4EDA6D09-AE34-4F72-99BF-75143FF46E7C}">
      <dgm:prSet/>
      <dgm:spPr/>
      <dgm:t>
        <a:bodyPr/>
        <a:lstStyle/>
        <a:p>
          <a:endParaRPr lang="en-US"/>
        </a:p>
      </dgm:t>
    </dgm:pt>
    <dgm:pt modelId="{91988094-C657-4322-95C1-ACA0B8874CAC}">
      <dgm:prSet/>
      <dgm:spPr/>
      <dgm:t>
        <a:bodyPr/>
        <a:lstStyle/>
        <a:p>
          <a:pPr>
            <a:lnSpc>
              <a:spcPct val="100000"/>
            </a:lnSpc>
          </a:pPr>
          <a:r>
            <a:rPr lang="es-MX" b="1"/>
            <a:t>RIM</a:t>
          </a:r>
          <a:r>
            <a:rPr lang="es-MX"/>
            <a:t> alberga la palabra leída o que se va a escribir en la dirección dada por RD.</a:t>
          </a:r>
          <a:endParaRPr lang="en-US"/>
        </a:p>
      </dgm:t>
    </dgm:pt>
    <dgm:pt modelId="{D2EE4794-ED45-49D7-A016-9891A0E26866}" type="parTrans" cxnId="{4089B7F6-4CF8-4EA0-A723-0A8F75142582}">
      <dgm:prSet/>
      <dgm:spPr/>
      <dgm:t>
        <a:bodyPr/>
        <a:lstStyle/>
        <a:p>
          <a:endParaRPr lang="en-US"/>
        </a:p>
      </dgm:t>
    </dgm:pt>
    <dgm:pt modelId="{B9905D6C-9FFB-4E9F-9CB0-FD3746C2E945}" type="sibTrans" cxnId="{4089B7F6-4CF8-4EA0-A723-0A8F75142582}">
      <dgm:prSet/>
      <dgm:spPr/>
      <dgm:t>
        <a:bodyPr/>
        <a:lstStyle/>
        <a:p>
          <a:endParaRPr lang="en-US"/>
        </a:p>
      </dgm:t>
    </dgm:pt>
    <dgm:pt modelId="{615EA408-1A67-4F6F-930B-0D10B0062BC9}">
      <dgm:prSet/>
      <dgm:spPr/>
      <dgm:t>
        <a:bodyPr/>
        <a:lstStyle/>
        <a:p>
          <a:pPr>
            <a:lnSpc>
              <a:spcPct val="100000"/>
            </a:lnSpc>
          </a:pPr>
          <a:r>
            <a:rPr lang="es-MX"/>
            <a:t>La memoria está conectada con la UCP y con los periféricos a través de los buses de </a:t>
          </a:r>
          <a:r>
            <a:rPr lang="es-MX" b="1"/>
            <a:t>direcciones</a:t>
          </a:r>
          <a:r>
            <a:rPr lang="es-MX"/>
            <a:t>, de </a:t>
          </a:r>
          <a:r>
            <a:rPr lang="es-MX" b="1"/>
            <a:t>datos</a:t>
          </a:r>
          <a:r>
            <a:rPr lang="es-MX"/>
            <a:t> y de </a:t>
          </a:r>
          <a:r>
            <a:rPr lang="es-MX" b="1"/>
            <a:t>control</a:t>
          </a:r>
          <a:r>
            <a:rPr lang="es-MX"/>
            <a:t>.</a:t>
          </a:r>
          <a:endParaRPr lang="en-US"/>
        </a:p>
      </dgm:t>
    </dgm:pt>
    <dgm:pt modelId="{7A847C3A-D44D-442D-B155-DB25DF58B59A}" type="parTrans" cxnId="{E4CE9C84-3491-437D-AAEF-7547E6406701}">
      <dgm:prSet/>
      <dgm:spPr/>
      <dgm:t>
        <a:bodyPr/>
        <a:lstStyle/>
        <a:p>
          <a:endParaRPr lang="en-US"/>
        </a:p>
      </dgm:t>
    </dgm:pt>
    <dgm:pt modelId="{B3B374D5-7732-4421-9BE1-0F37E38D18AE}" type="sibTrans" cxnId="{E4CE9C84-3491-437D-AAEF-7547E6406701}">
      <dgm:prSet/>
      <dgm:spPr/>
      <dgm:t>
        <a:bodyPr/>
        <a:lstStyle/>
        <a:p>
          <a:endParaRPr lang="en-US"/>
        </a:p>
      </dgm:t>
    </dgm:pt>
    <dgm:pt modelId="{41579A14-6895-4E23-BA77-F8395331A2F2}" type="pres">
      <dgm:prSet presAssocID="{AA811DBD-C4D5-475B-AA85-A10EEC5FD126}" presName="Name0" presStyleCnt="0">
        <dgm:presLayoutVars>
          <dgm:dir/>
          <dgm:resizeHandles val="exact"/>
        </dgm:presLayoutVars>
      </dgm:prSet>
      <dgm:spPr/>
    </dgm:pt>
    <dgm:pt modelId="{11C3442B-85B7-49DD-B75E-85B22C8CCA32}" type="pres">
      <dgm:prSet presAssocID="{9B871CD7-E0A7-4223-A4F1-8C983DFCA134}" presName="node" presStyleLbl="node1" presStyleIdx="0" presStyleCnt="3">
        <dgm:presLayoutVars>
          <dgm:bulletEnabled val="1"/>
        </dgm:presLayoutVars>
      </dgm:prSet>
      <dgm:spPr/>
    </dgm:pt>
    <dgm:pt modelId="{08CAFC60-194E-4BC1-AE53-DB6FC97FDA7F}" type="pres">
      <dgm:prSet presAssocID="{2741A93B-667C-44C6-A17A-43088CF758CB}" presName="sibTrans" presStyleLbl="sibTrans2D1" presStyleIdx="0" presStyleCnt="2"/>
      <dgm:spPr/>
    </dgm:pt>
    <dgm:pt modelId="{6222EA7C-6D91-45C5-BDE2-F1B0B042BE4B}" type="pres">
      <dgm:prSet presAssocID="{2741A93B-667C-44C6-A17A-43088CF758CB}" presName="connectorText" presStyleLbl="sibTrans2D1" presStyleIdx="0" presStyleCnt="2"/>
      <dgm:spPr/>
    </dgm:pt>
    <dgm:pt modelId="{196629A2-5A65-4D98-A142-502313E94839}" type="pres">
      <dgm:prSet presAssocID="{91988094-C657-4322-95C1-ACA0B8874CAC}" presName="node" presStyleLbl="node1" presStyleIdx="1" presStyleCnt="3">
        <dgm:presLayoutVars>
          <dgm:bulletEnabled val="1"/>
        </dgm:presLayoutVars>
      </dgm:prSet>
      <dgm:spPr/>
    </dgm:pt>
    <dgm:pt modelId="{59103791-9319-4E9F-A7E5-82816F7DA797}" type="pres">
      <dgm:prSet presAssocID="{B9905D6C-9FFB-4E9F-9CB0-FD3746C2E945}" presName="sibTrans" presStyleLbl="sibTrans2D1" presStyleIdx="1" presStyleCnt="2"/>
      <dgm:spPr/>
    </dgm:pt>
    <dgm:pt modelId="{1B607685-8F2C-4456-9C2E-75104474DD05}" type="pres">
      <dgm:prSet presAssocID="{B9905D6C-9FFB-4E9F-9CB0-FD3746C2E945}" presName="connectorText" presStyleLbl="sibTrans2D1" presStyleIdx="1" presStyleCnt="2"/>
      <dgm:spPr/>
    </dgm:pt>
    <dgm:pt modelId="{5C8260B5-9031-4D5E-B6C1-6883E2B9E976}" type="pres">
      <dgm:prSet presAssocID="{615EA408-1A67-4F6F-930B-0D10B0062BC9}" presName="node" presStyleLbl="node1" presStyleIdx="2" presStyleCnt="3">
        <dgm:presLayoutVars>
          <dgm:bulletEnabled val="1"/>
        </dgm:presLayoutVars>
      </dgm:prSet>
      <dgm:spPr/>
    </dgm:pt>
  </dgm:ptLst>
  <dgm:cxnLst>
    <dgm:cxn modelId="{947A7908-C43A-4528-A8FD-68B185757BD9}" type="presOf" srcId="{2741A93B-667C-44C6-A17A-43088CF758CB}" destId="{6222EA7C-6D91-45C5-BDE2-F1B0B042BE4B}" srcOrd="1" destOrd="0" presId="urn:microsoft.com/office/officeart/2005/8/layout/process1"/>
    <dgm:cxn modelId="{4EDA6D09-AE34-4F72-99BF-75143FF46E7C}" srcId="{AA811DBD-C4D5-475B-AA85-A10EEC5FD126}" destId="{9B871CD7-E0A7-4223-A4F1-8C983DFCA134}" srcOrd="0" destOrd="0" parTransId="{3715A3F4-FDF6-4677-A5DB-A22963D133BB}" sibTransId="{2741A93B-667C-44C6-A17A-43088CF758CB}"/>
    <dgm:cxn modelId="{B2952B34-9FA2-427B-87B0-429B5CF0773B}" type="presOf" srcId="{9B871CD7-E0A7-4223-A4F1-8C983DFCA134}" destId="{11C3442B-85B7-49DD-B75E-85B22C8CCA32}" srcOrd="0" destOrd="0" presId="urn:microsoft.com/office/officeart/2005/8/layout/process1"/>
    <dgm:cxn modelId="{7C88A44A-44ED-423F-9598-A30B64B61BBE}" type="presOf" srcId="{91988094-C657-4322-95C1-ACA0B8874CAC}" destId="{196629A2-5A65-4D98-A142-502313E94839}" srcOrd="0" destOrd="0" presId="urn:microsoft.com/office/officeart/2005/8/layout/process1"/>
    <dgm:cxn modelId="{E4CE9C84-3491-437D-AAEF-7547E6406701}" srcId="{AA811DBD-C4D5-475B-AA85-A10EEC5FD126}" destId="{615EA408-1A67-4F6F-930B-0D10B0062BC9}" srcOrd="2" destOrd="0" parTransId="{7A847C3A-D44D-442D-B155-DB25DF58B59A}" sibTransId="{B3B374D5-7732-4421-9BE1-0F37E38D18AE}"/>
    <dgm:cxn modelId="{52415485-EF96-4D41-A5D3-BB90D1EA84A0}" type="presOf" srcId="{AA811DBD-C4D5-475B-AA85-A10EEC5FD126}" destId="{41579A14-6895-4E23-BA77-F8395331A2F2}" srcOrd="0" destOrd="0" presId="urn:microsoft.com/office/officeart/2005/8/layout/process1"/>
    <dgm:cxn modelId="{C3DACB92-0560-4450-B6A1-CAFCAA02EBE0}" type="presOf" srcId="{2741A93B-667C-44C6-A17A-43088CF758CB}" destId="{08CAFC60-194E-4BC1-AE53-DB6FC97FDA7F}" srcOrd="0" destOrd="0" presId="urn:microsoft.com/office/officeart/2005/8/layout/process1"/>
    <dgm:cxn modelId="{4C41A4B0-A1CD-42F6-B1C8-1E787577DA5C}" type="presOf" srcId="{B9905D6C-9FFB-4E9F-9CB0-FD3746C2E945}" destId="{1B607685-8F2C-4456-9C2E-75104474DD05}" srcOrd="1" destOrd="0" presId="urn:microsoft.com/office/officeart/2005/8/layout/process1"/>
    <dgm:cxn modelId="{F20568C4-CC77-4EC3-86CC-F5141A642D61}" type="presOf" srcId="{615EA408-1A67-4F6F-930B-0D10B0062BC9}" destId="{5C8260B5-9031-4D5E-B6C1-6883E2B9E976}" srcOrd="0" destOrd="0" presId="urn:microsoft.com/office/officeart/2005/8/layout/process1"/>
    <dgm:cxn modelId="{4089B7F6-4CF8-4EA0-A723-0A8F75142582}" srcId="{AA811DBD-C4D5-475B-AA85-A10EEC5FD126}" destId="{91988094-C657-4322-95C1-ACA0B8874CAC}" srcOrd="1" destOrd="0" parTransId="{D2EE4794-ED45-49D7-A016-9891A0E26866}" sibTransId="{B9905D6C-9FFB-4E9F-9CB0-FD3746C2E945}"/>
    <dgm:cxn modelId="{3A55E6F6-892D-4F94-B439-04B168E8C6EE}" type="presOf" srcId="{B9905D6C-9FFB-4E9F-9CB0-FD3746C2E945}" destId="{59103791-9319-4E9F-A7E5-82816F7DA797}" srcOrd="0" destOrd="0" presId="urn:microsoft.com/office/officeart/2005/8/layout/process1"/>
    <dgm:cxn modelId="{AAF54B04-179F-4D71-9C78-7D5857BE4F09}" type="presParOf" srcId="{41579A14-6895-4E23-BA77-F8395331A2F2}" destId="{11C3442B-85B7-49DD-B75E-85B22C8CCA32}" srcOrd="0" destOrd="0" presId="urn:microsoft.com/office/officeart/2005/8/layout/process1"/>
    <dgm:cxn modelId="{449F0A09-5F40-4D68-A23F-79CAE205FE09}" type="presParOf" srcId="{41579A14-6895-4E23-BA77-F8395331A2F2}" destId="{08CAFC60-194E-4BC1-AE53-DB6FC97FDA7F}" srcOrd="1" destOrd="0" presId="urn:microsoft.com/office/officeart/2005/8/layout/process1"/>
    <dgm:cxn modelId="{136FFFA9-BE9E-45FB-9681-16B310052EDC}" type="presParOf" srcId="{08CAFC60-194E-4BC1-AE53-DB6FC97FDA7F}" destId="{6222EA7C-6D91-45C5-BDE2-F1B0B042BE4B}" srcOrd="0" destOrd="0" presId="urn:microsoft.com/office/officeart/2005/8/layout/process1"/>
    <dgm:cxn modelId="{89F03708-E2F1-42FE-B989-CE8444DA06A1}" type="presParOf" srcId="{41579A14-6895-4E23-BA77-F8395331A2F2}" destId="{196629A2-5A65-4D98-A142-502313E94839}" srcOrd="2" destOrd="0" presId="urn:microsoft.com/office/officeart/2005/8/layout/process1"/>
    <dgm:cxn modelId="{85D88CA5-804F-471E-8535-1D79987FBCF3}" type="presParOf" srcId="{41579A14-6895-4E23-BA77-F8395331A2F2}" destId="{59103791-9319-4E9F-A7E5-82816F7DA797}" srcOrd="3" destOrd="0" presId="urn:microsoft.com/office/officeart/2005/8/layout/process1"/>
    <dgm:cxn modelId="{4451BF8E-D7F7-4BC8-97A8-1F81C2703061}" type="presParOf" srcId="{59103791-9319-4E9F-A7E5-82816F7DA797}" destId="{1B607685-8F2C-4456-9C2E-75104474DD05}" srcOrd="0" destOrd="0" presId="urn:microsoft.com/office/officeart/2005/8/layout/process1"/>
    <dgm:cxn modelId="{C8784C0E-D099-4947-83EE-43B6AD9A6792}" type="presParOf" srcId="{41579A14-6895-4E23-BA77-F8395331A2F2}" destId="{5C8260B5-9031-4D5E-B6C1-6883E2B9E9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ECD1D-A392-4108-9EAA-6EA45D69FD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233072-FE0C-47AB-8BC3-E1B9A0AA32A6}">
      <dgm:prSet/>
      <dgm:spPr/>
      <dgm:t>
        <a:bodyPr/>
        <a:lstStyle/>
        <a:p>
          <a:r>
            <a:rPr lang="es-MX"/>
            <a:t>La memoria se encarga de </a:t>
          </a:r>
          <a:r>
            <a:rPr lang="es-MX" b="1"/>
            <a:t>intercambiar información</a:t>
          </a:r>
          <a:r>
            <a:rPr lang="es-MX"/>
            <a:t> con el procesador según las necesidades de este.</a:t>
          </a:r>
          <a:endParaRPr lang="en-US"/>
        </a:p>
      </dgm:t>
    </dgm:pt>
    <dgm:pt modelId="{5E38FD4B-51FF-4F65-8D2F-F0E36CFD9B36}" type="parTrans" cxnId="{64D48214-1F0C-4B80-A3F8-0313507C6F93}">
      <dgm:prSet/>
      <dgm:spPr/>
      <dgm:t>
        <a:bodyPr/>
        <a:lstStyle/>
        <a:p>
          <a:endParaRPr lang="en-US"/>
        </a:p>
      </dgm:t>
    </dgm:pt>
    <dgm:pt modelId="{3D2CEB23-ACFB-49E1-A3C9-EBC185609840}" type="sibTrans" cxnId="{64D48214-1F0C-4B80-A3F8-0313507C6F93}">
      <dgm:prSet/>
      <dgm:spPr/>
      <dgm:t>
        <a:bodyPr/>
        <a:lstStyle/>
        <a:p>
          <a:endParaRPr lang="en-US"/>
        </a:p>
      </dgm:t>
    </dgm:pt>
    <dgm:pt modelId="{3CEC1E99-3415-4D03-A50E-6EF1045C8B2B}">
      <dgm:prSet/>
      <dgm:spPr/>
      <dgm:t>
        <a:bodyPr/>
        <a:lstStyle/>
        <a:p>
          <a:r>
            <a:rPr lang="es-MX" b="1"/>
            <a:t>Velocidad</a:t>
          </a:r>
          <a:endParaRPr lang="en-US"/>
        </a:p>
      </dgm:t>
    </dgm:pt>
    <dgm:pt modelId="{F44BACCE-8FB9-499D-A41B-C7B88078C805}" type="parTrans" cxnId="{74376E83-61B3-4547-A4EA-0D9F642DFABA}">
      <dgm:prSet/>
      <dgm:spPr/>
      <dgm:t>
        <a:bodyPr/>
        <a:lstStyle/>
        <a:p>
          <a:endParaRPr lang="en-US"/>
        </a:p>
      </dgm:t>
    </dgm:pt>
    <dgm:pt modelId="{D5D40CFE-42BE-4FAB-B399-40A763F0C397}" type="sibTrans" cxnId="{74376E83-61B3-4547-A4EA-0D9F642DFABA}">
      <dgm:prSet/>
      <dgm:spPr/>
      <dgm:t>
        <a:bodyPr/>
        <a:lstStyle/>
        <a:p>
          <a:endParaRPr lang="en-US"/>
        </a:p>
      </dgm:t>
    </dgm:pt>
    <dgm:pt modelId="{72F85EE6-DB7B-4A2B-B7B6-2DA627A4CF3B}">
      <dgm:prSet/>
      <dgm:spPr/>
      <dgm:t>
        <a:bodyPr/>
        <a:lstStyle/>
        <a:p>
          <a:r>
            <a:rPr lang="es-MX"/>
            <a:t>La tecnología de los procesadores obliga a la memoria a tener una velocidad semejante a fin de no disminuir en </a:t>
          </a:r>
          <a:r>
            <a:rPr lang="es-MX" b="1"/>
            <a:t>eficiencia</a:t>
          </a:r>
          <a:endParaRPr lang="en-US"/>
        </a:p>
      </dgm:t>
    </dgm:pt>
    <dgm:pt modelId="{A2FD5916-6132-4A19-B88E-39B2A45F4CA6}" type="parTrans" cxnId="{8D0AD48A-E53D-40D4-ABA2-227094869186}">
      <dgm:prSet/>
      <dgm:spPr/>
      <dgm:t>
        <a:bodyPr/>
        <a:lstStyle/>
        <a:p>
          <a:endParaRPr lang="en-US"/>
        </a:p>
      </dgm:t>
    </dgm:pt>
    <dgm:pt modelId="{CE8FFB36-53F0-4DF7-8DC9-88E6976B4A9D}" type="sibTrans" cxnId="{8D0AD48A-E53D-40D4-ABA2-227094869186}">
      <dgm:prSet/>
      <dgm:spPr/>
      <dgm:t>
        <a:bodyPr/>
        <a:lstStyle/>
        <a:p>
          <a:endParaRPr lang="en-US"/>
        </a:p>
      </dgm:t>
    </dgm:pt>
    <dgm:pt modelId="{A141EF12-8857-4BF6-B33D-5F31C7438EA7}">
      <dgm:prSet/>
      <dgm:spPr/>
      <dgm:t>
        <a:bodyPr/>
        <a:lstStyle/>
        <a:p>
          <a:r>
            <a:rPr lang="es-MX" b="1"/>
            <a:t>Capacidad</a:t>
          </a:r>
          <a:r>
            <a:rPr lang="es-MX"/>
            <a:t> </a:t>
          </a:r>
          <a:endParaRPr lang="en-US"/>
        </a:p>
      </dgm:t>
    </dgm:pt>
    <dgm:pt modelId="{67E44F8F-AE44-4382-B61D-A2EB6EA9116C}" type="parTrans" cxnId="{0B2AB30E-B2AD-4C99-8A2C-4AB515544D36}">
      <dgm:prSet/>
      <dgm:spPr/>
      <dgm:t>
        <a:bodyPr/>
        <a:lstStyle/>
        <a:p>
          <a:endParaRPr lang="en-US"/>
        </a:p>
      </dgm:t>
    </dgm:pt>
    <dgm:pt modelId="{AE32E42E-83EB-4A5D-8B24-50CE7006B27A}" type="sibTrans" cxnId="{0B2AB30E-B2AD-4C99-8A2C-4AB515544D36}">
      <dgm:prSet/>
      <dgm:spPr/>
      <dgm:t>
        <a:bodyPr/>
        <a:lstStyle/>
        <a:p>
          <a:endParaRPr lang="en-US"/>
        </a:p>
      </dgm:t>
    </dgm:pt>
    <dgm:pt modelId="{B6EFD24E-DA04-4F0E-BB1E-7B2C3A57F787}">
      <dgm:prSet/>
      <dgm:spPr/>
      <dgm:t>
        <a:bodyPr/>
        <a:lstStyle/>
        <a:p>
          <a:r>
            <a:rPr lang="es-MX"/>
            <a:t>A mayor capacidad se reduce la velocidad.</a:t>
          </a:r>
          <a:endParaRPr lang="en-US"/>
        </a:p>
      </dgm:t>
    </dgm:pt>
    <dgm:pt modelId="{46D31A82-378F-4F0B-BB71-935A67042330}" type="parTrans" cxnId="{3F97E2CF-123F-48B9-B480-B4FFBF48C267}">
      <dgm:prSet/>
      <dgm:spPr/>
      <dgm:t>
        <a:bodyPr/>
        <a:lstStyle/>
        <a:p>
          <a:endParaRPr lang="en-US"/>
        </a:p>
      </dgm:t>
    </dgm:pt>
    <dgm:pt modelId="{DBF040A2-ACE2-4A62-9A70-2BC08232EC41}" type="sibTrans" cxnId="{3F97E2CF-123F-48B9-B480-B4FFBF48C267}">
      <dgm:prSet/>
      <dgm:spPr/>
      <dgm:t>
        <a:bodyPr/>
        <a:lstStyle/>
        <a:p>
          <a:endParaRPr lang="en-US"/>
        </a:p>
      </dgm:t>
    </dgm:pt>
    <dgm:pt modelId="{44129805-F0D0-400A-9B2A-9E7BF1B749DB}">
      <dgm:prSet/>
      <dgm:spPr/>
      <dgm:t>
        <a:bodyPr/>
        <a:lstStyle/>
        <a:p>
          <a:r>
            <a:rPr lang="es-MX"/>
            <a:t>Compromiso entre ambas dependiendo la finalidad</a:t>
          </a:r>
          <a:endParaRPr lang="en-US"/>
        </a:p>
      </dgm:t>
    </dgm:pt>
    <dgm:pt modelId="{139C3EA5-F16B-4C3C-96E8-348A4860008F}" type="parTrans" cxnId="{5FBF4509-D1DB-457C-98DB-D7433C495782}">
      <dgm:prSet/>
      <dgm:spPr/>
      <dgm:t>
        <a:bodyPr/>
        <a:lstStyle/>
        <a:p>
          <a:endParaRPr lang="en-US"/>
        </a:p>
      </dgm:t>
    </dgm:pt>
    <dgm:pt modelId="{D8B1E747-6CA3-4A17-A68F-6F33B316EC24}" type="sibTrans" cxnId="{5FBF4509-D1DB-457C-98DB-D7433C495782}">
      <dgm:prSet/>
      <dgm:spPr/>
      <dgm:t>
        <a:bodyPr/>
        <a:lstStyle/>
        <a:p>
          <a:endParaRPr lang="en-US"/>
        </a:p>
      </dgm:t>
    </dgm:pt>
    <dgm:pt modelId="{47E7C14E-7B70-40F3-8B72-FEAB00F37A0E}" type="pres">
      <dgm:prSet presAssocID="{45CECD1D-A392-4108-9EAA-6EA45D69FD78}" presName="root" presStyleCnt="0">
        <dgm:presLayoutVars>
          <dgm:dir/>
          <dgm:resizeHandles val="exact"/>
        </dgm:presLayoutVars>
      </dgm:prSet>
      <dgm:spPr/>
    </dgm:pt>
    <dgm:pt modelId="{8466B7B3-6973-4F71-A3C5-1D53E679EBEE}" type="pres">
      <dgm:prSet presAssocID="{30233072-FE0C-47AB-8BC3-E1B9A0AA32A6}" presName="compNode" presStyleCnt="0"/>
      <dgm:spPr/>
    </dgm:pt>
    <dgm:pt modelId="{95E1B3F7-3D92-4963-BF54-0B2D03071FF2}" type="pres">
      <dgm:prSet presAssocID="{30233072-FE0C-47AB-8BC3-E1B9A0AA32A6}" presName="bgRect" presStyleLbl="bgShp" presStyleIdx="0" presStyleCnt="4"/>
      <dgm:spPr/>
    </dgm:pt>
    <dgm:pt modelId="{8261BE2E-3CA2-4C9A-8F76-308515C9279A}" type="pres">
      <dgm:prSet presAssocID="{30233072-FE0C-47AB-8BC3-E1B9A0AA32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se de datos"/>
        </a:ext>
      </dgm:extLst>
    </dgm:pt>
    <dgm:pt modelId="{2812CB19-4A81-494D-B9D3-80B63C564485}" type="pres">
      <dgm:prSet presAssocID="{30233072-FE0C-47AB-8BC3-E1B9A0AA32A6}" presName="spaceRect" presStyleCnt="0"/>
      <dgm:spPr/>
    </dgm:pt>
    <dgm:pt modelId="{884579C7-7CB0-408A-AE35-9FDE5A2F702F}" type="pres">
      <dgm:prSet presAssocID="{30233072-FE0C-47AB-8BC3-E1B9A0AA32A6}" presName="parTx" presStyleLbl="revTx" presStyleIdx="0" presStyleCnt="6">
        <dgm:presLayoutVars>
          <dgm:chMax val="0"/>
          <dgm:chPref val="0"/>
        </dgm:presLayoutVars>
      </dgm:prSet>
      <dgm:spPr/>
    </dgm:pt>
    <dgm:pt modelId="{AA2EF062-C0AA-4103-B88F-B9B72D225E80}" type="pres">
      <dgm:prSet presAssocID="{3D2CEB23-ACFB-49E1-A3C9-EBC185609840}" presName="sibTrans" presStyleCnt="0"/>
      <dgm:spPr/>
    </dgm:pt>
    <dgm:pt modelId="{F5FB563C-6E4C-4166-BCF7-3B1C4FC8E8FF}" type="pres">
      <dgm:prSet presAssocID="{3CEC1E99-3415-4D03-A50E-6EF1045C8B2B}" presName="compNode" presStyleCnt="0"/>
      <dgm:spPr/>
    </dgm:pt>
    <dgm:pt modelId="{13113BD1-403C-44BF-B42E-0A56E00CFAE7}" type="pres">
      <dgm:prSet presAssocID="{3CEC1E99-3415-4D03-A50E-6EF1045C8B2B}" presName="bgRect" presStyleLbl="bgShp" presStyleIdx="1" presStyleCnt="4"/>
      <dgm:spPr/>
    </dgm:pt>
    <dgm:pt modelId="{A9300966-0368-4BD3-BDE7-815DF624D673}" type="pres">
      <dgm:prSet presAssocID="{3CEC1E99-3415-4D03-A50E-6EF1045C8B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ador"/>
        </a:ext>
      </dgm:extLst>
    </dgm:pt>
    <dgm:pt modelId="{6627D52E-A229-4F1A-B90F-F9D0E0DF76C1}" type="pres">
      <dgm:prSet presAssocID="{3CEC1E99-3415-4D03-A50E-6EF1045C8B2B}" presName="spaceRect" presStyleCnt="0"/>
      <dgm:spPr/>
    </dgm:pt>
    <dgm:pt modelId="{CDFF5DC6-6C4E-4F32-9F64-69EF660C93EA}" type="pres">
      <dgm:prSet presAssocID="{3CEC1E99-3415-4D03-A50E-6EF1045C8B2B}" presName="parTx" presStyleLbl="revTx" presStyleIdx="1" presStyleCnt="6">
        <dgm:presLayoutVars>
          <dgm:chMax val="0"/>
          <dgm:chPref val="0"/>
        </dgm:presLayoutVars>
      </dgm:prSet>
      <dgm:spPr/>
    </dgm:pt>
    <dgm:pt modelId="{8A01CDFD-D76E-4403-808A-C046A36949B0}" type="pres">
      <dgm:prSet presAssocID="{3CEC1E99-3415-4D03-A50E-6EF1045C8B2B}" presName="desTx" presStyleLbl="revTx" presStyleIdx="2" presStyleCnt="6">
        <dgm:presLayoutVars/>
      </dgm:prSet>
      <dgm:spPr/>
    </dgm:pt>
    <dgm:pt modelId="{80356F83-2447-4B26-B6FD-025A93F3AD36}" type="pres">
      <dgm:prSet presAssocID="{D5D40CFE-42BE-4FAB-B399-40A763F0C397}" presName="sibTrans" presStyleCnt="0"/>
      <dgm:spPr/>
    </dgm:pt>
    <dgm:pt modelId="{9D34FDC2-3077-4A0D-B427-5BBFC01E58E8}" type="pres">
      <dgm:prSet presAssocID="{A141EF12-8857-4BF6-B33D-5F31C7438EA7}" presName="compNode" presStyleCnt="0"/>
      <dgm:spPr/>
    </dgm:pt>
    <dgm:pt modelId="{6D6808FD-C0C5-45FC-8FBD-5FF3C87815B4}" type="pres">
      <dgm:prSet presAssocID="{A141EF12-8857-4BF6-B33D-5F31C7438EA7}" presName="bgRect" presStyleLbl="bgShp" presStyleIdx="2" presStyleCnt="4"/>
      <dgm:spPr/>
    </dgm:pt>
    <dgm:pt modelId="{6D987F9D-720F-48F5-BC31-F4B8145DA6D1}" type="pres">
      <dgm:prSet presAssocID="{A141EF12-8857-4BF6-B33D-5F31C7438E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dicador"/>
        </a:ext>
      </dgm:extLst>
    </dgm:pt>
    <dgm:pt modelId="{22669213-DFCF-48E6-9DA9-1DDFFDD7DFBF}" type="pres">
      <dgm:prSet presAssocID="{A141EF12-8857-4BF6-B33D-5F31C7438EA7}" presName="spaceRect" presStyleCnt="0"/>
      <dgm:spPr/>
    </dgm:pt>
    <dgm:pt modelId="{09454B07-DE82-4B4B-AF70-8F1E6C455C05}" type="pres">
      <dgm:prSet presAssocID="{A141EF12-8857-4BF6-B33D-5F31C7438EA7}" presName="parTx" presStyleLbl="revTx" presStyleIdx="3" presStyleCnt="6">
        <dgm:presLayoutVars>
          <dgm:chMax val="0"/>
          <dgm:chPref val="0"/>
        </dgm:presLayoutVars>
      </dgm:prSet>
      <dgm:spPr/>
    </dgm:pt>
    <dgm:pt modelId="{57682F39-2633-4CA4-9693-B2FC9F0E873E}" type="pres">
      <dgm:prSet presAssocID="{A141EF12-8857-4BF6-B33D-5F31C7438EA7}" presName="desTx" presStyleLbl="revTx" presStyleIdx="4" presStyleCnt="6">
        <dgm:presLayoutVars/>
      </dgm:prSet>
      <dgm:spPr/>
    </dgm:pt>
    <dgm:pt modelId="{672E854C-13AE-4089-A35E-B70CBFE909A8}" type="pres">
      <dgm:prSet presAssocID="{AE32E42E-83EB-4A5D-8B24-50CE7006B27A}" presName="sibTrans" presStyleCnt="0"/>
      <dgm:spPr/>
    </dgm:pt>
    <dgm:pt modelId="{24D6A5F6-92C2-4FD6-A316-C73A3E76029F}" type="pres">
      <dgm:prSet presAssocID="{44129805-F0D0-400A-9B2A-9E7BF1B749DB}" presName="compNode" presStyleCnt="0"/>
      <dgm:spPr/>
    </dgm:pt>
    <dgm:pt modelId="{55A53EC5-CF02-454F-BF35-A63E6711866B}" type="pres">
      <dgm:prSet presAssocID="{44129805-F0D0-400A-9B2A-9E7BF1B749DB}" presName="bgRect" presStyleLbl="bgShp" presStyleIdx="3" presStyleCnt="4"/>
      <dgm:spPr/>
    </dgm:pt>
    <dgm:pt modelId="{AC9F5347-BF15-44EC-859D-9297F219C806}" type="pres">
      <dgm:prSet presAssocID="{44129805-F0D0-400A-9B2A-9E7BF1B749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retón de manos"/>
        </a:ext>
      </dgm:extLst>
    </dgm:pt>
    <dgm:pt modelId="{5E753096-6681-4724-9040-443B209FD218}" type="pres">
      <dgm:prSet presAssocID="{44129805-F0D0-400A-9B2A-9E7BF1B749DB}" presName="spaceRect" presStyleCnt="0"/>
      <dgm:spPr/>
    </dgm:pt>
    <dgm:pt modelId="{25B7CE64-9750-45DC-A2C5-007BFC9E7C0C}" type="pres">
      <dgm:prSet presAssocID="{44129805-F0D0-400A-9B2A-9E7BF1B749DB}" presName="parTx" presStyleLbl="revTx" presStyleIdx="5" presStyleCnt="6">
        <dgm:presLayoutVars>
          <dgm:chMax val="0"/>
          <dgm:chPref val="0"/>
        </dgm:presLayoutVars>
      </dgm:prSet>
      <dgm:spPr/>
    </dgm:pt>
  </dgm:ptLst>
  <dgm:cxnLst>
    <dgm:cxn modelId="{5FBF4509-D1DB-457C-98DB-D7433C495782}" srcId="{45CECD1D-A392-4108-9EAA-6EA45D69FD78}" destId="{44129805-F0D0-400A-9B2A-9E7BF1B749DB}" srcOrd="3" destOrd="0" parTransId="{139C3EA5-F16B-4C3C-96E8-348A4860008F}" sibTransId="{D8B1E747-6CA3-4A17-A68F-6F33B316EC24}"/>
    <dgm:cxn modelId="{A139D30A-EB45-4278-9425-DAC036393A0E}" type="presOf" srcId="{A141EF12-8857-4BF6-B33D-5F31C7438EA7}" destId="{09454B07-DE82-4B4B-AF70-8F1E6C455C05}" srcOrd="0" destOrd="0" presId="urn:microsoft.com/office/officeart/2018/2/layout/IconVerticalSolidList"/>
    <dgm:cxn modelId="{0B2AB30E-B2AD-4C99-8A2C-4AB515544D36}" srcId="{45CECD1D-A392-4108-9EAA-6EA45D69FD78}" destId="{A141EF12-8857-4BF6-B33D-5F31C7438EA7}" srcOrd="2" destOrd="0" parTransId="{67E44F8F-AE44-4382-B61D-A2EB6EA9116C}" sibTransId="{AE32E42E-83EB-4A5D-8B24-50CE7006B27A}"/>
    <dgm:cxn modelId="{64D48214-1F0C-4B80-A3F8-0313507C6F93}" srcId="{45CECD1D-A392-4108-9EAA-6EA45D69FD78}" destId="{30233072-FE0C-47AB-8BC3-E1B9A0AA32A6}" srcOrd="0" destOrd="0" parTransId="{5E38FD4B-51FF-4F65-8D2F-F0E36CFD9B36}" sibTransId="{3D2CEB23-ACFB-49E1-A3C9-EBC185609840}"/>
    <dgm:cxn modelId="{7ACB5A2C-AB82-4513-86CF-9AE62CCDB251}" type="presOf" srcId="{B6EFD24E-DA04-4F0E-BB1E-7B2C3A57F787}" destId="{57682F39-2633-4CA4-9693-B2FC9F0E873E}" srcOrd="0" destOrd="0" presId="urn:microsoft.com/office/officeart/2018/2/layout/IconVerticalSolidList"/>
    <dgm:cxn modelId="{B0CFF337-01E5-42DC-BDD3-33EEF73D0BE0}" type="presOf" srcId="{3CEC1E99-3415-4D03-A50E-6EF1045C8B2B}" destId="{CDFF5DC6-6C4E-4F32-9F64-69EF660C93EA}" srcOrd="0" destOrd="0" presId="urn:microsoft.com/office/officeart/2018/2/layout/IconVerticalSolidList"/>
    <dgm:cxn modelId="{68FA685E-F21E-4C12-8E5B-B7E5C02F343C}" type="presOf" srcId="{45CECD1D-A392-4108-9EAA-6EA45D69FD78}" destId="{47E7C14E-7B70-40F3-8B72-FEAB00F37A0E}" srcOrd="0" destOrd="0" presId="urn:microsoft.com/office/officeart/2018/2/layout/IconVerticalSolidList"/>
    <dgm:cxn modelId="{74376E83-61B3-4547-A4EA-0D9F642DFABA}" srcId="{45CECD1D-A392-4108-9EAA-6EA45D69FD78}" destId="{3CEC1E99-3415-4D03-A50E-6EF1045C8B2B}" srcOrd="1" destOrd="0" parTransId="{F44BACCE-8FB9-499D-A41B-C7B88078C805}" sibTransId="{D5D40CFE-42BE-4FAB-B399-40A763F0C397}"/>
    <dgm:cxn modelId="{93C23A85-4453-4332-834D-4965D989EBCA}" type="presOf" srcId="{72F85EE6-DB7B-4A2B-B7B6-2DA627A4CF3B}" destId="{8A01CDFD-D76E-4403-808A-C046A36949B0}" srcOrd="0" destOrd="0" presId="urn:microsoft.com/office/officeart/2018/2/layout/IconVerticalSolidList"/>
    <dgm:cxn modelId="{8D0AD48A-E53D-40D4-ABA2-227094869186}" srcId="{3CEC1E99-3415-4D03-A50E-6EF1045C8B2B}" destId="{72F85EE6-DB7B-4A2B-B7B6-2DA627A4CF3B}" srcOrd="0" destOrd="0" parTransId="{A2FD5916-6132-4A19-B88E-39B2A45F4CA6}" sibTransId="{CE8FFB36-53F0-4DF7-8DC9-88E6976B4A9D}"/>
    <dgm:cxn modelId="{3F97E2CF-123F-48B9-B480-B4FFBF48C267}" srcId="{A141EF12-8857-4BF6-B33D-5F31C7438EA7}" destId="{B6EFD24E-DA04-4F0E-BB1E-7B2C3A57F787}" srcOrd="0" destOrd="0" parTransId="{46D31A82-378F-4F0B-BB71-935A67042330}" sibTransId="{DBF040A2-ACE2-4A62-9A70-2BC08232EC41}"/>
    <dgm:cxn modelId="{7983ABD2-B032-44C6-BAF4-04ADFA9751EB}" type="presOf" srcId="{30233072-FE0C-47AB-8BC3-E1B9A0AA32A6}" destId="{884579C7-7CB0-408A-AE35-9FDE5A2F702F}" srcOrd="0" destOrd="0" presId="urn:microsoft.com/office/officeart/2018/2/layout/IconVerticalSolidList"/>
    <dgm:cxn modelId="{C999E3F4-44E1-4A83-90D6-8032F1CCCA6C}" type="presOf" srcId="{44129805-F0D0-400A-9B2A-9E7BF1B749DB}" destId="{25B7CE64-9750-45DC-A2C5-007BFC9E7C0C}" srcOrd="0" destOrd="0" presId="urn:microsoft.com/office/officeart/2018/2/layout/IconVerticalSolidList"/>
    <dgm:cxn modelId="{E5EFC127-975B-494E-9DDB-7A3C681E5D0C}" type="presParOf" srcId="{47E7C14E-7B70-40F3-8B72-FEAB00F37A0E}" destId="{8466B7B3-6973-4F71-A3C5-1D53E679EBEE}" srcOrd="0" destOrd="0" presId="urn:microsoft.com/office/officeart/2018/2/layout/IconVerticalSolidList"/>
    <dgm:cxn modelId="{EACD4857-CEA3-4298-A9FC-EC451B4BF871}" type="presParOf" srcId="{8466B7B3-6973-4F71-A3C5-1D53E679EBEE}" destId="{95E1B3F7-3D92-4963-BF54-0B2D03071FF2}" srcOrd="0" destOrd="0" presId="urn:microsoft.com/office/officeart/2018/2/layout/IconVerticalSolidList"/>
    <dgm:cxn modelId="{C3F22110-E90D-489D-916D-E53F76E39D20}" type="presParOf" srcId="{8466B7B3-6973-4F71-A3C5-1D53E679EBEE}" destId="{8261BE2E-3CA2-4C9A-8F76-308515C9279A}" srcOrd="1" destOrd="0" presId="urn:microsoft.com/office/officeart/2018/2/layout/IconVerticalSolidList"/>
    <dgm:cxn modelId="{888A64ED-7370-4EEF-B740-A42BBCC8A52F}" type="presParOf" srcId="{8466B7B3-6973-4F71-A3C5-1D53E679EBEE}" destId="{2812CB19-4A81-494D-B9D3-80B63C564485}" srcOrd="2" destOrd="0" presId="urn:microsoft.com/office/officeart/2018/2/layout/IconVerticalSolidList"/>
    <dgm:cxn modelId="{C5E73094-2D66-4CD6-97C9-5C4D626BCE48}" type="presParOf" srcId="{8466B7B3-6973-4F71-A3C5-1D53E679EBEE}" destId="{884579C7-7CB0-408A-AE35-9FDE5A2F702F}" srcOrd="3" destOrd="0" presId="urn:microsoft.com/office/officeart/2018/2/layout/IconVerticalSolidList"/>
    <dgm:cxn modelId="{C94F745B-61AB-4588-912B-52B794D702D9}" type="presParOf" srcId="{47E7C14E-7B70-40F3-8B72-FEAB00F37A0E}" destId="{AA2EF062-C0AA-4103-B88F-B9B72D225E80}" srcOrd="1" destOrd="0" presId="urn:microsoft.com/office/officeart/2018/2/layout/IconVerticalSolidList"/>
    <dgm:cxn modelId="{BEBA1E3B-4F8F-4339-A01C-507E9AA13DCC}" type="presParOf" srcId="{47E7C14E-7B70-40F3-8B72-FEAB00F37A0E}" destId="{F5FB563C-6E4C-4166-BCF7-3B1C4FC8E8FF}" srcOrd="2" destOrd="0" presId="urn:microsoft.com/office/officeart/2018/2/layout/IconVerticalSolidList"/>
    <dgm:cxn modelId="{BC118688-3546-4613-B366-609560EB51C8}" type="presParOf" srcId="{F5FB563C-6E4C-4166-BCF7-3B1C4FC8E8FF}" destId="{13113BD1-403C-44BF-B42E-0A56E00CFAE7}" srcOrd="0" destOrd="0" presId="urn:microsoft.com/office/officeart/2018/2/layout/IconVerticalSolidList"/>
    <dgm:cxn modelId="{582A02F6-29D0-4A91-A735-3E56B233C0F0}" type="presParOf" srcId="{F5FB563C-6E4C-4166-BCF7-3B1C4FC8E8FF}" destId="{A9300966-0368-4BD3-BDE7-815DF624D673}" srcOrd="1" destOrd="0" presId="urn:microsoft.com/office/officeart/2018/2/layout/IconVerticalSolidList"/>
    <dgm:cxn modelId="{3179AB58-6705-4475-A58E-767A87EBE4B3}" type="presParOf" srcId="{F5FB563C-6E4C-4166-BCF7-3B1C4FC8E8FF}" destId="{6627D52E-A229-4F1A-B90F-F9D0E0DF76C1}" srcOrd="2" destOrd="0" presId="urn:microsoft.com/office/officeart/2018/2/layout/IconVerticalSolidList"/>
    <dgm:cxn modelId="{F041A2A0-FA2E-4EC7-AB41-B53A880C4648}" type="presParOf" srcId="{F5FB563C-6E4C-4166-BCF7-3B1C4FC8E8FF}" destId="{CDFF5DC6-6C4E-4F32-9F64-69EF660C93EA}" srcOrd="3" destOrd="0" presId="urn:microsoft.com/office/officeart/2018/2/layout/IconVerticalSolidList"/>
    <dgm:cxn modelId="{F855A8F5-3C50-4C94-9DB8-69623BB65BC1}" type="presParOf" srcId="{F5FB563C-6E4C-4166-BCF7-3B1C4FC8E8FF}" destId="{8A01CDFD-D76E-4403-808A-C046A36949B0}" srcOrd="4" destOrd="0" presId="urn:microsoft.com/office/officeart/2018/2/layout/IconVerticalSolidList"/>
    <dgm:cxn modelId="{2A5C48C6-C476-44F7-B077-B65431E013FF}" type="presParOf" srcId="{47E7C14E-7B70-40F3-8B72-FEAB00F37A0E}" destId="{80356F83-2447-4B26-B6FD-025A93F3AD36}" srcOrd="3" destOrd="0" presId="urn:microsoft.com/office/officeart/2018/2/layout/IconVerticalSolidList"/>
    <dgm:cxn modelId="{9C9C97CB-15D7-4CA5-90A9-F5D0D2DF9F64}" type="presParOf" srcId="{47E7C14E-7B70-40F3-8B72-FEAB00F37A0E}" destId="{9D34FDC2-3077-4A0D-B427-5BBFC01E58E8}" srcOrd="4" destOrd="0" presId="urn:microsoft.com/office/officeart/2018/2/layout/IconVerticalSolidList"/>
    <dgm:cxn modelId="{3488E998-34BF-4A97-894B-0AB9E31C58FC}" type="presParOf" srcId="{9D34FDC2-3077-4A0D-B427-5BBFC01E58E8}" destId="{6D6808FD-C0C5-45FC-8FBD-5FF3C87815B4}" srcOrd="0" destOrd="0" presId="urn:microsoft.com/office/officeart/2018/2/layout/IconVerticalSolidList"/>
    <dgm:cxn modelId="{0BE9441F-F957-4007-BB28-26242C7EF9C3}" type="presParOf" srcId="{9D34FDC2-3077-4A0D-B427-5BBFC01E58E8}" destId="{6D987F9D-720F-48F5-BC31-F4B8145DA6D1}" srcOrd="1" destOrd="0" presId="urn:microsoft.com/office/officeart/2018/2/layout/IconVerticalSolidList"/>
    <dgm:cxn modelId="{28081B7B-E49D-4277-AC80-166755BF506A}" type="presParOf" srcId="{9D34FDC2-3077-4A0D-B427-5BBFC01E58E8}" destId="{22669213-DFCF-48E6-9DA9-1DDFFDD7DFBF}" srcOrd="2" destOrd="0" presId="urn:microsoft.com/office/officeart/2018/2/layout/IconVerticalSolidList"/>
    <dgm:cxn modelId="{EA6EEFAB-0DA1-42C8-A7A3-D36EBD11A743}" type="presParOf" srcId="{9D34FDC2-3077-4A0D-B427-5BBFC01E58E8}" destId="{09454B07-DE82-4B4B-AF70-8F1E6C455C05}" srcOrd="3" destOrd="0" presId="urn:microsoft.com/office/officeart/2018/2/layout/IconVerticalSolidList"/>
    <dgm:cxn modelId="{9FA5B446-04ED-4858-B86C-56919DE06E76}" type="presParOf" srcId="{9D34FDC2-3077-4A0D-B427-5BBFC01E58E8}" destId="{57682F39-2633-4CA4-9693-B2FC9F0E873E}" srcOrd="4" destOrd="0" presId="urn:microsoft.com/office/officeart/2018/2/layout/IconVerticalSolidList"/>
    <dgm:cxn modelId="{1A4888B9-AAB4-435F-ACC3-BDE5670BDE01}" type="presParOf" srcId="{47E7C14E-7B70-40F3-8B72-FEAB00F37A0E}" destId="{672E854C-13AE-4089-A35E-B70CBFE909A8}" srcOrd="5" destOrd="0" presId="urn:microsoft.com/office/officeart/2018/2/layout/IconVerticalSolidList"/>
    <dgm:cxn modelId="{3B784740-26F1-4AD7-B130-D367E7FDDDC1}" type="presParOf" srcId="{47E7C14E-7B70-40F3-8B72-FEAB00F37A0E}" destId="{24D6A5F6-92C2-4FD6-A316-C73A3E76029F}" srcOrd="6" destOrd="0" presId="urn:microsoft.com/office/officeart/2018/2/layout/IconVerticalSolidList"/>
    <dgm:cxn modelId="{5BFC5A1E-0404-483A-95F5-2D8CDFE882C7}" type="presParOf" srcId="{24D6A5F6-92C2-4FD6-A316-C73A3E76029F}" destId="{55A53EC5-CF02-454F-BF35-A63E6711866B}" srcOrd="0" destOrd="0" presId="urn:microsoft.com/office/officeart/2018/2/layout/IconVerticalSolidList"/>
    <dgm:cxn modelId="{520DB145-3070-49BA-A89C-3832AA6CA024}" type="presParOf" srcId="{24D6A5F6-92C2-4FD6-A316-C73A3E76029F}" destId="{AC9F5347-BF15-44EC-859D-9297F219C806}" srcOrd="1" destOrd="0" presId="urn:microsoft.com/office/officeart/2018/2/layout/IconVerticalSolidList"/>
    <dgm:cxn modelId="{40785EF8-8834-42DA-AACB-1A4990F54099}" type="presParOf" srcId="{24D6A5F6-92C2-4FD6-A316-C73A3E76029F}" destId="{5E753096-6681-4724-9040-443B209FD218}" srcOrd="2" destOrd="0" presId="urn:microsoft.com/office/officeart/2018/2/layout/IconVerticalSolidList"/>
    <dgm:cxn modelId="{BFF78EEA-FCDF-4BDB-8497-19F10217E116}" type="presParOf" srcId="{24D6A5F6-92C2-4FD6-A316-C73A3E76029F}" destId="{25B7CE64-9750-45DC-A2C5-007BFC9E7C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4FCCA7-923C-4C58-BB34-7F932CCB8993}"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BEB237-983C-4EA7-8C2C-F028759544C1}">
      <dgm:prSet/>
      <dgm:spPr/>
      <dgm:t>
        <a:bodyPr/>
        <a:lstStyle/>
        <a:p>
          <a:pPr>
            <a:defRPr b="1"/>
          </a:pPr>
          <a:r>
            <a:rPr lang="es-MX" b="1"/>
            <a:t>ROM</a:t>
          </a:r>
          <a:r>
            <a:rPr lang="es-MX"/>
            <a:t> ( Read Only Memory)</a:t>
          </a:r>
          <a:endParaRPr lang="en-US"/>
        </a:p>
      </dgm:t>
    </dgm:pt>
    <dgm:pt modelId="{60C0D239-B0E4-427B-A988-206D146EBC32}" type="parTrans" cxnId="{23D7ED5C-5632-4707-92B3-86D3FF4FC18D}">
      <dgm:prSet/>
      <dgm:spPr/>
      <dgm:t>
        <a:bodyPr/>
        <a:lstStyle/>
        <a:p>
          <a:endParaRPr lang="en-US"/>
        </a:p>
      </dgm:t>
    </dgm:pt>
    <dgm:pt modelId="{FFBE59EC-B1DE-4BE7-B053-BD873E9C447C}" type="sibTrans" cxnId="{23D7ED5C-5632-4707-92B3-86D3FF4FC18D}">
      <dgm:prSet/>
      <dgm:spPr/>
      <dgm:t>
        <a:bodyPr/>
        <a:lstStyle/>
        <a:p>
          <a:endParaRPr lang="en-US"/>
        </a:p>
      </dgm:t>
    </dgm:pt>
    <dgm:pt modelId="{2FBB5DEE-3043-4858-B591-B91206122851}">
      <dgm:prSet/>
      <dgm:spPr/>
      <dgm:t>
        <a:bodyPr/>
        <a:lstStyle/>
        <a:p>
          <a:pPr>
            <a:lnSpc>
              <a:spcPct val="100000"/>
            </a:lnSpc>
            <a:buFont typeface="Arial" panose="020B0604020202020204" pitchFamily="34" charset="0"/>
            <a:buChar char="•"/>
          </a:pPr>
          <a:r>
            <a:rPr lang="es-MX" dirty="0"/>
            <a:t>Se almacenan las rutinas de arranque.</a:t>
          </a:r>
          <a:endParaRPr lang="en-US" dirty="0"/>
        </a:p>
      </dgm:t>
    </dgm:pt>
    <dgm:pt modelId="{367FBB91-AEAF-4592-A36B-B4F4C9276855}" type="parTrans" cxnId="{BABA6F82-673A-401F-91D6-444E09FA3AAE}">
      <dgm:prSet/>
      <dgm:spPr/>
      <dgm:t>
        <a:bodyPr/>
        <a:lstStyle/>
        <a:p>
          <a:endParaRPr lang="en-US"/>
        </a:p>
      </dgm:t>
    </dgm:pt>
    <dgm:pt modelId="{644719F0-A040-4E8A-82B4-B5DA178BCC28}" type="sibTrans" cxnId="{BABA6F82-673A-401F-91D6-444E09FA3AAE}">
      <dgm:prSet/>
      <dgm:spPr/>
      <dgm:t>
        <a:bodyPr/>
        <a:lstStyle/>
        <a:p>
          <a:endParaRPr lang="en-US"/>
        </a:p>
      </dgm:t>
    </dgm:pt>
    <dgm:pt modelId="{368C7974-3B0D-4E9F-9CE2-03E24045ABCA}">
      <dgm:prSet/>
      <dgm:spPr/>
      <dgm:t>
        <a:bodyPr/>
        <a:lstStyle/>
        <a:p>
          <a:pPr>
            <a:lnSpc>
              <a:spcPct val="100000"/>
            </a:lnSpc>
            <a:buFont typeface="Arial" panose="020B0604020202020204" pitchFamily="34" charset="0"/>
            <a:buChar char="•"/>
          </a:pPr>
          <a:r>
            <a:rPr lang="es-MX" dirty="0"/>
            <a:t>Se almacena en forma permanente. No volátil</a:t>
          </a:r>
          <a:endParaRPr lang="en-US" dirty="0"/>
        </a:p>
      </dgm:t>
    </dgm:pt>
    <dgm:pt modelId="{542D16F4-04F8-4B7D-9462-7B71D6436912}" type="parTrans" cxnId="{BE5A719D-A134-4DA6-8A8B-C4F782870F5C}">
      <dgm:prSet/>
      <dgm:spPr/>
      <dgm:t>
        <a:bodyPr/>
        <a:lstStyle/>
        <a:p>
          <a:endParaRPr lang="en-US"/>
        </a:p>
      </dgm:t>
    </dgm:pt>
    <dgm:pt modelId="{8DCB1325-B8DB-49A1-B5EF-AC6012337807}" type="sibTrans" cxnId="{BE5A719D-A134-4DA6-8A8B-C4F782870F5C}">
      <dgm:prSet/>
      <dgm:spPr/>
      <dgm:t>
        <a:bodyPr/>
        <a:lstStyle/>
        <a:p>
          <a:endParaRPr lang="en-US"/>
        </a:p>
      </dgm:t>
    </dgm:pt>
    <dgm:pt modelId="{1E561338-2626-4B8E-A925-F787A10FABCC}">
      <dgm:prSet/>
      <dgm:spPr/>
      <dgm:t>
        <a:bodyPr/>
        <a:lstStyle/>
        <a:p>
          <a:pPr>
            <a:lnSpc>
              <a:spcPct val="100000"/>
            </a:lnSpc>
            <a:buFont typeface="Arial" panose="020B0604020202020204" pitchFamily="34" charset="0"/>
            <a:buChar char="•"/>
          </a:pPr>
          <a:r>
            <a:rPr lang="es-MX" dirty="0"/>
            <a:t>Ejemplos: Juguetes electrónicos, etc.</a:t>
          </a:r>
          <a:endParaRPr lang="en-US" dirty="0"/>
        </a:p>
      </dgm:t>
    </dgm:pt>
    <dgm:pt modelId="{12364272-FC5F-4060-9FE5-72616BB79C4E}" type="parTrans" cxnId="{A9EAE14B-F8DE-4A26-8808-1A7AE1D21CB6}">
      <dgm:prSet/>
      <dgm:spPr/>
      <dgm:t>
        <a:bodyPr/>
        <a:lstStyle/>
        <a:p>
          <a:endParaRPr lang="en-US"/>
        </a:p>
      </dgm:t>
    </dgm:pt>
    <dgm:pt modelId="{BDF6F8BF-000B-4057-A309-9C8F5B277FC9}" type="sibTrans" cxnId="{A9EAE14B-F8DE-4A26-8808-1A7AE1D21CB6}">
      <dgm:prSet/>
      <dgm:spPr/>
      <dgm:t>
        <a:bodyPr/>
        <a:lstStyle/>
        <a:p>
          <a:endParaRPr lang="en-US"/>
        </a:p>
      </dgm:t>
    </dgm:pt>
    <dgm:pt modelId="{966FDFAB-4616-4714-9606-3CCBE6FFCAE4}">
      <dgm:prSet/>
      <dgm:spPr/>
      <dgm:t>
        <a:bodyPr/>
        <a:lstStyle/>
        <a:p>
          <a:pPr>
            <a:defRPr b="1"/>
          </a:pPr>
          <a:r>
            <a:rPr lang="es-MX" b="1" dirty="0"/>
            <a:t>RAM</a:t>
          </a:r>
          <a:r>
            <a:rPr lang="es-MX" dirty="0"/>
            <a:t> (</a:t>
          </a:r>
          <a:r>
            <a:rPr lang="es-MX" dirty="0" err="1"/>
            <a:t>Random</a:t>
          </a:r>
          <a:r>
            <a:rPr lang="es-MX" dirty="0"/>
            <a:t> Access </a:t>
          </a:r>
          <a:r>
            <a:rPr lang="es-MX" dirty="0" err="1"/>
            <a:t>Memory</a:t>
          </a:r>
          <a:r>
            <a:rPr lang="es-MX" dirty="0"/>
            <a:t>)</a:t>
          </a:r>
          <a:endParaRPr lang="en-US" dirty="0"/>
        </a:p>
      </dgm:t>
    </dgm:pt>
    <dgm:pt modelId="{46EC893B-A166-480F-A42E-32D964D731F7}" type="parTrans" cxnId="{157DE8B1-1723-4D63-9552-09C26DB1CAD7}">
      <dgm:prSet/>
      <dgm:spPr/>
      <dgm:t>
        <a:bodyPr/>
        <a:lstStyle/>
        <a:p>
          <a:endParaRPr lang="en-US"/>
        </a:p>
      </dgm:t>
    </dgm:pt>
    <dgm:pt modelId="{F349804B-CF43-45AD-ADB2-337B73003CA9}" type="sibTrans" cxnId="{157DE8B1-1723-4D63-9552-09C26DB1CAD7}">
      <dgm:prSet/>
      <dgm:spPr/>
      <dgm:t>
        <a:bodyPr/>
        <a:lstStyle/>
        <a:p>
          <a:endParaRPr lang="en-US"/>
        </a:p>
      </dgm:t>
    </dgm:pt>
    <dgm:pt modelId="{6C212DCF-D25C-40B9-83CC-9B5BAC3B264C}">
      <dgm:prSet custT="1"/>
      <dgm:spPr/>
      <dgm:t>
        <a:bodyPr/>
        <a:lstStyle/>
        <a:p>
          <a:pPr>
            <a:lnSpc>
              <a:spcPct val="150000"/>
            </a:lnSpc>
          </a:pPr>
          <a:r>
            <a:rPr lang="es-MX" sz="1800" dirty="0"/>
            <a:t>Memoria de lectura escritura </a:t>
          </a:r>
          <a:endParaRPr lang="en-US" sz="1800" dirty="0"/>
        </a:p>
      </dgm:t>
    </dgm:pt>
    <dgm:pt modelId="{55A182A8-61FD-4900-AD03-5EAFC1331AC3}" type="parTrans" cxnId="{EE86FE75-5619-4CFA-9E3F-E4E7E1261F24}">
      <dgm:prSet/>
      <dgm:spPr/>
      <dgm:t>
        <a:bodyPr/>
        <a:lstStyle/>
        <a:p>
          <a:endParaRPr lang="en-US"/>
        </a:p>
      </dgm:t>
    </dgm:pt>
    <dgm:pt modelId="{142519EA-547C-4C16-8DD0-9F9502DD9795}" type="sibTrans" cxnId="{EE86FE75-5619-4CFA-9E3F-E4E7E1261F24}">
      <dgm:prSet/>
      <dgm:spPr/>
      <dgm:t>
        <a:bodyPr/>
        <a:lstStyle/>
        <a:p>
          <a:endParaRPr lang="en-US"/>
        </a:p>
      </dgm:t>
    </dgm:pt>
    <dgm:pt modelId="{C4C39F90-428B-45D3-B8B2-00B4BE37AD07}">
      <dgm:prSet custT="1"/>
      <dgm:spPr/>
      <dgm:t>
        <a:bodyPr/>
        <a:lstStyle/>
        <a:p>
          <a:pPr>
            <a:lnSpc>
              <a:spcPct val="150000"/>
            </a:lnSpc>
          </a:pPr>
          <a:r>
            <a:rPr lang="es-MX" sz="1800" dirty="0"/>
            <a:t>Necesita de alimentación eléctrica para conservar la información. Volátil.</a:t>
          </a:r>
          <a:endParaRPr lang="en-US" sz="1800" dirty="0"/>
        </a:p>
      </dgm:t>
    </dgm:pt>
    <dgm:pt modelId="{855CFF30-630B-4395-B6BA-E13993AA54C0}" type="parTrans" cxnId="{9C6EE3D8-7ECD-45AC-93B6-0726708B95E5}">
      <dgm:prSet/>
      <dgm:spPr/>
      <dgm:t>
        <a:bodyPr/>
        <a:lstStyle/>
        <a:p>
          <a:endParaRPr lang="en-US"/>
        </a:p>
      </dgm:t>
    </dgm:pt>
    <dgm:pt modelId="{8A03523B-4CAD-4608-A7BF-E759ACE6C000}" type="sibTrans" cxnId="{9C6EE3D8-7ECD-45AC-93B6-0726708B95E5}">
      <dgm:prSet/>
      <dgm:spPr/>
      <dgm:t>
        <a:bodyPr/>
        <a:lstStyle/>
        <a:p>
          <a:endParaRPr lang="en-US"/>
        </a:p>
      </dgm:t>
    </dgm:pt>
    <dgm:pt modelId="{E6D9CF29-52CD-4592-BAC0-50B8156827A1}" type="pres">
      <dgm:prSet presAssocID="{4C4FCCA7-923C-4C58-BB34-7F932CCB8993}" presName="root" presStyleCnt="0">
        <dgm:presLayoutVars>
          <dgm:dir/>
          <dgm:resizeHandles val="exact"/>
        </dgm:presLayoutVars>
      </dgm:prSet>
      <dgm:spPr/>
    </dgm:pt>
    <dgm:pt modelId="{DE75D1B4-A4B3-4CB6-BAC8-F119D157C5C5}" type="pres">
      <dgm:prSet presAssocID="{2CBEB237-983C-4EA7-8C2C-F028759544C1}" presName="compNode" presStyleCnt="0"/>
      <dgm:spPr/>
    </dgm:pt>
    <dgm:pt modelId="{56048F49-C6CB-4512-8C63-7949F744B847}" type="pres">
      <dgm:prSet presAssocID="{2CBEB237-983C-4EA7-8C2C-F028759544C1}" presName="iconRect" presStyleLbl="node1" presStyleIdx="0" presStyleCnt="2" custLinFactNeighborX="55628" custLinFactNeighborY="-22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ador"/>
        </a:ext>
      </dgm:extLst>
    </dgm:pt>
    <dgm:pt modelId="{18C06132-32A9-4BFE-80F3-0FB24220221C}" type="pres">
      <dgm:prSet presAssocID="{2CBEB237-983C-4EA7-8C2C-F028759544C1}" presName="iconSpace" presStyleCnt="0"/>
      <dgm:spPr/>
    </dgm:pt>
    <dgm:pt modelId="{24042884-0DA2-41F2-8069-2B4A9C370E2F}" type="pres">
      <dgm:prSet presAssocID="{2CBEB237-983C-4EA7-8C2C-F028759544C1}" presName="parTx" presStyleLbl="revTx" presStyleIdx="0" presStyleCnt="4">
        <dgm:presLayoutVars>
          <dgm:chMax val="0"/>
          <dgm:chPref val="0"/>
        </dgm:presLayoutVars>
      </dgm:prSet>
      <dgm:spPr/>
    </dgm:pt>
    <dgm:pt modelId="{49D8C6C3-7A12-4B91-ACB6-2B4A2CA3EFB3}" type="pres">
      <dgm:prSet presAssocID="{2CBEB237-983C-4EA7-8C2C-F028759544C1}" presName="txSpace" presStyleCnt="0"/>
      <dgm:spPr/>
    </dgm:pt>
    <dgm:pt modelId="{87F6E838-A724-4EAD-81DF-49BC8E8A581F}" type="pres">
      <dgm:prSet presAssocID="{2CBEB237-983C-4EA7-8C2C-F028759544C1}" presName="desTx" presStyleLbl="revTx" presStyleIdx="1" presStyleCnt="4">
        <dgm:presLayoutVars/>
      </dgm:prSet>
      <dgm:spPr/>
    </dgm:pt>
    <dgm:pt modelId="{F7C38966-F285-4A01-B114-ABEC338DA5D0}" type="pres">
      <dgm:prSet presAssocID="{FFBE59EC-B1DE-4BE7-B053-BD873E9C447C}" presName="sibTrans" presStyleCnt="0"/>
      <dgm:spPr/>
    </dgm:pt>
    <dgm:pt modelId="{DE99CA12-0C7E-46ED-A570-B3E3342B371C}" type="pres">
      <dgm:prSet presAssocID="{966FDFAB-4616-4714-9606-3CCBE6FFCAE4}" presName="compNode" presStyleCnt="0"/>
      <dgm:spPr/>
    </dgm:pt>
    <dgm:pt modelId="{86C86343-2A1B-457D-BD68-D54A9904CF29}" type="pres">
      <dgm:prSet presAssocID="{966FDFAB-4616-4714-9606-3CCBE6FFCAE4}" presName="iconRect" presStyleLbl="node1" presStyleIdx="1" presStyleCnt="2" custLinFactX="5295" custLinFactNeighborX="100000" custLinFactNeighborY="-21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
        </a:ext>
      </dgm:extLst>
    </dgm:pt>
    <dgm:pt modelId="{21FB875A-77AF-437B-82F5-2D3D11CFAA70}" type="pres">
      <dgm:prSet presAssocID="{966FDFAB-4616-4714-9606-3CCBE6FFCAE4}" presName="iconSpace" presStyleCnt="0"/>
      <dgm:spPr/>
    </dgm:pt>
    <dgm:pt modelId="{025D8096-D384-4DA5-9C38-87BE91BD1311}" type="pres">
      <dgm:prSet presAssocID="{966FDFAB-4616-4714-9606-3CCBE6FFCAE4}" presName="parTx" presStyleLbl="revTx" presStyleIdx="2" presStyleCnt="4" custScaleX="107886">
        <dgm:presLayoutVars>
          <dgm:chMax val="0"/>
          <dgm:chPref val="0"/>
        </dgm:presLayoutVars>
      </dgm:prSet>
      <dgm:spPr/>
    </dgm:pt>
    <dgm:pt modelId="{AD2D612C-A9D0-4168-ADE4-7EAC00F4B94D}" type="pres">
      <dgm:prSet presAssocID="{966FDFAB-4616-4714-9606-3CCBE6FFCAE4}" presName="txSpace" presStyleCnt="0"/>
      <dgm:spPr/>
    </dgm:pt>
    <dgm:pt modelId="{E594E01A-1D63-44E2-85BA-DD7C1257766F}" type="pres">
      <dgm:prSet presAssocID="{966FDFAB-4616-4714-9606-3CCBE6FFCAE4}" presName="desTx" presStyleLbl="revTx" presStyleIdx="3" presStyleCnt="4">
        <dgm:presLayoutVars/>
      </dgm:prSet>
      <dgm:spPr/>
    </dgm:pt>
  </dgm:ptLst>
  <dgm:cxnLst>
    <dgm:cxn modelId="{EDC2F621-669F-42AE-8C0F-222482F79508}" type="presOf" srcId="{4C4FCCA7-923C-4C58-BB34-7F932CCB8993}" destId="{E6D9CF29-52CD-4592-BAC0-50B8156827A1}" srcOrd="0" destOrd="0" presId="urn:microsoft.com/office/officeart/2018/2/layout/IconLabelDescriptionList"/>
    <dgm:cxn modelId="{6C5ECD34-10B9-4B59-9655-FC6BE377415B}" type="presOf" srcId="{368C7974-3B0D-4E9F-9CE2-03E24045ABCA}" destId="{87F6E838-A724-4EAD-81DF-49BC8E8A581F}" srcOrd="0" destOrd="1" presId="urn:microsoft.com/office/officeart/2018/2/layout/IconLabelDescriptionList"/>
    <dgm:cxn modelId="{23D7ED5C-5632-4707-92B3-86D3FF4FC18D}" srcId="{4C4FCCA7-923C-4C58-BB34-7F932CCB8993}" destId="{2CBEB237-983C-4EA7-8C2C-F028759544C1}" srcOrd="0" destOrd="0" parTransId="{60C0D239-B0E4-427B-A988-206D146EBC32}" sibTransId="{FFBE59EC-B1DE-4BE7-B053-BD873E9C447C}"/>
    <dgm:cxn modelId="{CC016F41-4AA9-4210-89AF-24804695A59E}" type="presOf" srcId="{6C212DCF-D25C-40B9-83CC-9B5BAC3B264C}" destId="{E594E01A-1D63-44E2-85BA-DD7C1257766F}" srcOrd="0" destOrd="0" presId="urn:microsoft.com/office/officeart/2018/2/layout/IconLabelDescriptionList"/>
    <dgm:cxn modelId="{A9EAE14B-F8DE-4A26-8808-1A7AE1D21CB6}" srcId="{2CBEB237-983C-4EA7-8C2C-F028759544C1}" destId="{1E561338-2626-4B8E-A925-F787A10FABCC}" srcOrd="2" destOrd="0" parTransId="{12364272-FC5F-4060-9FE5-72616BB79C4E}" sibTransId="{BDF6F8BF-000B-4057-A309-9C8F5B277FC9}"/>
    <dgm:cxn modelId="{3139D76E-EA83-4D49-8E42-F73841420382}" type="presOf" srcId="{C4C39F90-428B-45D3-B8B2-00B4BE37AD07}" destId="{E594E01A-1D63-44E2-85BA-DD7C1257766F}" srcOrd="0" destOrd="1" presId="urn:microsoft.com/office/officeart/2018/2/layout/IconLabelDescriptionList"/>
    <dgm:cxn modelId="{EE86FE75-5619-4CFA-9E3F-E4E7E1261F24}" srcId="{966FDFAB-4616-4714-9606-3CCBE6FFCAE4}" destId="{6C212DCF-D25C-40B9-83CC-9B5BAC3B264C}" srcOrd="0" destOrd="0" parTransId="{55A182A8-61FD-4900-AD03-5EAFC1331AC3}" sibTransId="{142519EA-547C-4C16-8DD0-9F9502DD9795}"/>
    <dgm:cxn modelId="{D0F19F81-FBB3-4591-8DB1-54EB8E2B48BB}" type="presOf" srcId="{1E561338-2626-4B8E-A925-F787A10FABCC}" destId="{87F6E838-A724-4EAD-81DF-49BC8E8A581F}" srcOrd="0" destOrd="2" presId="urn:microsoft.com/office/officeart/2018/2/layout/IconLabelDescriptionList"/>
    <dgm:cxn modelId="{BABA6F82-673A-401F-91D6-444E09FA3AAE}" srcId="{2CBEB237-983C-4EA7-8C2C-F028759544C1}" destId="{2FBB5DEE-3043-4858-B591-B91206122851}" srcOrd="0" destOrd="0" parTransId="{367FBB91-AEAF-4592-A36B-B4F4C9276855}" sibTransId="{644719F0-A040-4E8A-82B4-B5DA178BCC28}"/>
    <dgm:cxn modelId="{23D9DC84-5DA4-4EE5-9D98-1FE6AA442F01}" type="presOf" srcId="{2CBEB237-983C-4EA7-8C2C-F028759544C1}" destId="{24042884-0DA2-41F2-8069-2B4A9C370E2F}" srcOrd="0" destOrd="0" presId="urn:microsoft.com/office/officeart/2018/2/layout/IconLabelDescriptionList"/>
    <dgm:cxn modelId="{BE5A719D-A134-4DA6-8A8B-C4F782870F5C}" srcId="{2CBEB237-983C-4EA7-8C2C-F028759544C1}" destId="{368C7974-3B0D-4E9F-9CE2-03E24045ABCA}" srcOrd="1" destOrd="0" parTransId="{542D16F4-04F8-4B7D-9462-7B71D6436912}" sibTransId="{8DCB1325-B8DB-49A1-B5EF-AC6012337807}"/>
    <dgm:cxn modelId="{157DE8B1-1723-4D63-9552-09C26DB1CAD7}" srcId="{4C4FCCA7-923C-4C58-BB34-7F932CCB8993}" destId="{966FDFAB-4616-4714-9606-3CCBE6FFCAE4}" srcOrd="1" destOrd="0" parTransId="{46EC893B-A166-480F-A42E-32D964D731F7}" sibTransId="{F349804B-CF43-45AD-ADB2-337B73003CA9}"/>
    <dgm:cxn modelId="{65BC3FBD-F5CF-4B1E-85EB-0D62A1BA8DE1}" type="presOf" srcId="{2FBB5DEE-3043-4858-B591-B91206122851}" destId="{87F6E838-A724-4EAD-81DF-49BC8E8A581F}" srcOrd="0" destOrd="0" presId="urn:microsoft.com/office/officeart/2018/2/layout/IconLabelDescriptionList"/>
    <dgm:cxn modelId="{9C6EE3D8-7ECD-45AC-93B6-0726708B95E5}" srcId="{966FDFAB-4616-4714-9606-3CCBE6FFCAE4}" destId="{C4C39F90-428B-45D3-B8B2-00B4BE37AD07}" srcOrd="1" destOrd="0" parTransId="{855CFF30-630B-4395-B6BA-E13993AA54C0}" sibTransId="{8A03523B-4CAD-4608-A7BF-E759ACE6C000}"/>
    <dgm:cxn modelId="{CE4CCEE1-3D48-4394-AEC9-03E427870FAD}" type="presOf" srcId="{966FDFAB-4616-4714-9606-3CCBE6FFCAE4}" destId="{025D8096-D384-4DA5-9C38-87BE91BD1311}" srcOrd="0" destOrd="0" presId="urn:microsoft.com/office/officeart/2018/2/layout/IconLabelDescriptionList"/>
    <dgm:cxn modelId="{6B4EEB19-7B06-4105-A697-23DE8A0E48CB}" type="presParOf" srcId="{E6D9CF29-52CD-4592-BAC0-50B8156827A1}" destId="{DE75D1B4-A4B3-4CB6-BAC8-F119D157C5C5}" srcOrd="0" destOrd="0" presId="urn:microsoft.com/office/officeart/2018/2/layout/IconLabelDescriptionList"/>
    <dgm:cxn modelId="{765DBD2F-A593-4C74-8A97-0FA49534DBEF}" type="presParOf" srcId="{DE75D1B4-A4B3-4CB6-BAC8-F119D157C5C5}" destId="{56048F49-C6CB-4512-8C63-7949F744B847}" srcOrd="0" destOrd="0" presId="urn:microsoft.com/office/officeart/2018/2/layout/IconLabelDescriptionList"/>
    <dgm:cxn modelId="{E3B293A8-1C5C-4970-A8FC-87CE8DBAE081}" type="presParOf" srcId="{DE75D1B4-A4B3-4CB6-BAC8-F119D157C5C5}" destId="{18C06132-32A9-4BFE-80F3-0FB24220221C}" srcOrd="1" destOrd="0" presId="urn:microsoft.com/office/officeart/2018/2/layout/IconLabelDescriptionList"/>
    <dgm:cxn modelId="{6E928FA6-170B-4B7D-89EA-3F5C98CB209E}" type="presParOf" srcId="{DE75D1B4-A4B3-4CB6-BAC8-F119D157C5C5}" destId="{24042884-0DA2-41F2-8069-2B4A9C370E2F}" srcOrd="2" destOrd="0" presId="urn:microsoft.com/office/officeart/2018/2/layout/IconLabelDescriptionList"/>
    <dgm:cxn modelId="{75303013-6485-442B-9FEF-B9156132A39D}" type="presParOf" srcId="{DE75D1B4-A4B3-4CB6-BAC8-F119D157C5C5}" destId="{49D8C6C3-7A12-4B91-ACB6-2B4A2CA3EFB3}" srcOrd="3" destOrd="0" presId="urn:microsoft.com/office/officeart/2018/2/layout/IconLabelDescriptionList"/>
    <dgm:cxn modelId="{A78479C8-EE43-494A-A5C1-E73EA2C470E2}" type="presParOf" srcId="{DE75D1B4-A4B3-4CB6-BAC8-F119D157C5C5}" destId="{87F6E838-A724-4EAD-81DF-49BC8E8A581F}" srcOrd="4" destOrd="0" presId="urn:microsoft.com/office/officeart/2018/2/layout/IconLabelDescriptionList"/>
    <dgm:cxn modelId="{06F030C6-4927-4A1C-8246-6B94104C628A}" type="presParOf" srcId="{E6D9CF29-52CD-4592-BAC0-50B8156827A1}" destId="{F7C38966-F285-4A01-B114-ABEC338DA5D0}" srcOrd="1" destOrd="0" presId="urn:microsoft.com/office/officeart/2018/2/layout/IconLabelDescriptionList"/>
    <dgm:cxn modelId="{B6D6DC0C-F2E0-4141-B993-33DD2B53DFCB}" type="presParOf" srcId="{E6D9CF29-52CD-4592-BAC0-50B8156827A1}" destId="{DE99CA12-0C7E-46ED-A570-B3E3342B371C}" srcOrd="2" destOrd="0" presId="urn:microsoft.com/office/officeart/2018/2/layout/IconLabelDescriptionList"/>
    <dgm:cxn modelId="{E2C0203E-7B94-43CB-9FFE-4D886B3D35EE}" type="presParOf" srcId="{DE99CA12-0C7E-46ED-A570-B3E3342B371C}" destId="{86C86343-2A1B-457D-BD68-D54A9904CF29}" srcOrd="0" destOrd="0" presId="urn:microsoft.com/office/officeart/2018/2/layout/IconLabelDescriptionList"/>
    <dgm:cxn modelId="{418DFBD3-F4E2-4B55-A9E2-58EB4C83F98C}" type="presParOf" srcId="{DE99CA12-0C7E-46ED-A570-B3E3342B371C}" destId="{21FB875A-77AF-437B-82F5-2D3D11CFAA70}" srcOrd="1" destOrd="0" presId="urn:microsoft.com/office/officeart/2018/2/layout/IconLabelDescriptionList"/>
    <dgm:cxn modelId="{A8BEA19D-CAB0-48ED-9CFD-F6DB739858B2}" type="presParOf" srcId="{DE99CA12-0C7E-46ED-A570-B3E3342B371C}" destId="{025D8096-D384-4DA5-9C38-87BE91BD1311}" srcOrd="2" destOrd="0" presId="urn:microsoft.com/office/officeart/2018/2/layout/IconLabelDescriptionList"/>
    <dgm:cxn modelId="{7C8AAC2E-770D-42C8-BD3D-79C9D3E99C09}" type="presParOf" srcId="{DE99CA12-0C7E-46ED-A570-B3E3342B371C}" destId="{AD2D612C-A9D0-4168-ADE4-7EAC00F4B94D}" srcOrd="3" destOrd="0" presId="urn:microsoft.com/office/officeart/2018/2/layout/IconLabelDescriptionList"/>
    <dgm:cxn modelId="{F632D1D7-5D21-424D-A96D-095F29427D8D}" type="presParOf" srcId="{DE99CA12-0C7E-46ED-A570-B3E3342B371C}" destId="{E594E01A-1D63-44E2-85BA-DD7C1257766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D1146-D54B-4975-9D71-627DA0922F0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3F6A0C-3BFE-4E03-B9F4-F7F3C2867FCF}">
      <dgm:prSet/>
      <dgm:spPr/>
      <dgm:t>
        <a:bodyPr/>
        <a:lstStyle/>
        <a:p>
          <a:r>
            <a:rPr lang="es-MX"/>
            <a:t>Necesidad de Memorias más rápidas y con más capacidad.</a:t>
          </a:r>
          <a:endParaRPr lang="en-US"/>
        </a:p>
      </dgm:t>
    </dgm:pt>
    <dgm:pt modelId="{67949838-A5F4-4E62-B64B-A4ADF88E30A9}" type="parTrans" cxnId="{879878FA-9123-4877-A5ED-AA4F4655010E}">
      <dgm:prSet/>
      <dgm:spPr/>
      <dgm:t>
        <a:bodyPr/>
        <a:lstStyle/>
        <a:p>
          <a:endParaRPr lang="en-US"/>
        </a:p>
      </dgm:t>
    </dgm:pt>
    <dgm:pt modelId="{2D1CB5D2-4856-472E-9250-F37FD2523392}" type="sibTrans" cxnId="{879878FA-9123-4877-A5ED-AA4F4655010E}">
      <dgm:prSet/>
      <dgm:spPr/>
      <dgm:t>
        <a:bodyPr/>
        <a:lstStyle/>
        <a:p>
          <a:endParaRPr lang="en-US"/>
        </a:p>
      </dgm:t>
    </dgm:pt>
    <dgm:pt modelId="{21B1DCDC-790D-477F-A56C-AC9D61B855C4}">
      <dgm:prSet/>
      <dgm:spPr/>
      <dgm:t>
        <a:bodyPr/>
        <a:lstStyle/>
        <a:p>
          <a:r>
            <a:rPr lang="es-MX"/>
            <a:t>Métodos de optimización para la MP:</a:t>
          </a:r>
          <a:endParaRPr lang="en-US"/>
        </a:p>
      </dgm:t>
    </dgm:pt>
    <dgm:pt modelId="{A8FBDD86-6E2A-4D4B-BA8E-82935EB769AD}" type="parTrans" cxnId="{DDA10AD5-1B95-4250-B0C0-8639484E8056}">
      <dgm:prSet/>
      <dgm:spPr/>
      <dgm:t>
        <a:bodyPr/>
        <a:lstStyle/>
        <a:p>
          <a:endParaRPr lang="en-US"/>
        </a:p>
      </dgm:t>
    </dgm:pt>
    <dgm:pt modelId="{389E0EFF-6453-4241-994A-824822115D10}" type="sibTrans" cxnId="{DDA10AD5-1B95-4250-B0C0-8639484E8056}">
      <dgm:prSet/>
      <dgm:spPr/>
      <dgm:t>
        <a:bodyPr/>
        <a:lstStyle/>
        <a:p>
          <a:endParaRPr lang="en-US"/>
        </a:p>
      </dgm:t>
    </dgm:pt>
    <dgm:pt modelId="{D57042D7-E8CB-4D78-A5D3-F00BBC19B324}">
      <dgm:prSet/>
      <dgm:spPr/>
      <dgm:t>
        <a:bodyPr/>
        <a:lstStyle/>
        <a:p>
          <a:r>
            <a:rPr lang="es-MX" b="1"/>
            <a:t>Memoria caché</a:t>
          </a:r>
          <a:endParaRPr lang="en-US"/>
        </a:p>
      </dgm:t>
    </dgm:pt>
    <dgm:pt modelId="{787A9600-AE62-41C1-9D5B-D9F8B1284CF7}" type="parTrans" cxnId="{90859D75-9045-423A-807F-7BC113C3F7D4}">
      <dgm:prSet/>
      <dgm:spPr/>
      <dgm:t>
        <a:bodyPr/>
        <a:lstStyle/>
        <a:p>
          <a:endParaRPr lang="en-US"/>
        </a:p>
      </dgm:t>
    </dgm:pt>
    <dgm:pt modelId="{826C1712-A656-4630-BD1C-F5C58E0D3613}" type="sibTrans" cxnId="{90859D75-9045-423A-807F-7BC113C3F7D4}">
      <dgm:prSet/>
      <dgm:spPr/>
      <dgm:t>
        <a:bodyPr/>
        <a:lstStyle/>
        <a:p>
          <a:endParaRPr lang="en-US"/>
        </a:p>
      </dgm:t>
    </dgm:pt>
    <dgm:pt modelId="{FE681582-A70F-4C1F-9B5D-00B4BAB54419}">
      <dgm:prSet/>
      <dgm:spPr/>
      <dgm:t>
        <a:bodyPr/>
        <a:lstStyle/>
        <a:p>
          <a:r>
            <a:rPr lang="es-MX"/>
            <a:t>Mayor costo, mayor velocidad. Menor capacidad</a:t>
          </a:r>
          <a:endParaRPr lang="en-US"/>
        </a:p>
      </dgm:t>
    </dgm:pt>
    <dgm:pt modelId="{73AB9843-D51F-4BCD-AF8C-97EEA6D73837}" type="parTrans" cxnId="{5D90679F-E0A2-47CD-B6CF-11489F660D2C}">
      <dgm:prSet/>
      <dgm:spPr/>
      <dgm:t>
        <a:bodyPr/>
        <a:lstStyle/>
        <a:p>
          <a:endParaRPr lang="en-US"/>
        </a:p>
      </dgm:t>
    </dgm:pt>
    <dgm:pt modelId="{B0BF6B5B-BFC8-498B-9093-BB25F0F8A1C9}" type="sibTrans" cxnId="{5D90679F-E0A2-47CD-B6CF-11489F660D2C}">
      <dgm:prSet/>
      <dgm:spPr/>
      <dgm:t>
        <a:bodyPr/>
        <a:lstStyle/>
        <a:p>
          <a:endParaRPr lang="en-US"/>
        </a:p>
      </dgm:t>
    </dgm:pt>
    <dgm:pt modelId="{7A06CED4-3968-4E9E-BCDD-EA4FB0039A21}">
      <dgm:prSet/>
      <dgm:spPr/>
      <dgm:t>
        <a:bodyPr/>
        <a:lstStyle/>
        <a:p>
          <a:r>
            <a:rPr lang="es-MX" b="1"/>
            <a:t>Memoria virtual</a:t>
          </a:r>
          <a:endParaRPr lang="en-US"/>
        </a:p>
      </dgm:t>
    </dgm:pt>
    <dgm:pt modelId="{0475F5C4-A18D-41EC-B240-ADEE9B99D7AE}" type="parTrans" cxnId="{86250DF3-B544-4379-86D0-D85212F07507}">
      <dgm:prSet/>
      <dgm:spPr/>
      <dgm:t>
        <a:bodyPr/>
        <a:lstStyle/>
        <a:p>
          <a:endParaRPr lang="en-US"/>
        </a:p>
      </dgm:t>
    </dgm:pt>
    <dgm:pt modelId="{92D3D1FF-CF9C-4DD1-987C-C7014EFDC09A}" type="sibTrans" cxnId="{86250DF3-B544-4379-86D0-D85212F07507}">
      <dgm:prSet/>
      <dgm:spPr/>
      <dgm:t>
        <a:bodyPr/>
        <a:lstStyle/>
        <a:p>
          <a:endParaRPr lang="en-US"/>
        </a:p>
      </dgm:t>
    </dgm:pt>
    <dgm:pt modelId="{6BF71703-8AF1-4DA1-8877-C24FA5D68727}">
      <dgm:prSet/>
      <dgm:spPr/>
      <dgm:t>
        <a:bodyPr/>
        <a:lstStyle/>
        <a:p>
          <a:r>
            <a:rPr lang="es-MX"/>
            <a:t>Hace uso de más memoria de la que físicamente se dispone.</a:t>
          </a:r>
          <a:endParaRPr lang="en-US"/>
        </a:p>
      </dgm:t>
    </dgm:pt>
    <dgm:pt modelId="{DB2CD78C-D8B1-4014-A3C4-EDD1BA9B0203}" type="parTrans" cxnId="{CB343F34-E8B3-4EE3-985F-651348301EC8}">
      <dgm:prSet/>
      <dgm:spPr/>
      <dgm:t>
        <a:bodyPr/>
        <a:lstStyle/>
        <a:p>
          <a:endParaRPr lang="en-US"/>
        </a:p>
      </dgm:t>
    </dgm:pt>
    <dgm:pt modelId="{C87BC932-96F3-4E07-BACF-9FB65CA282E9}" type="sibTrans" cxnId="{CB343F34-E8B3-4EE3-985F-651348301EC8}">
      <dgm:prSet/>
      <dgm:spPr/>
      <dgm:t>
        <a:bodyPr/>
        <a:lstStyle/>
        <a:p>
          <a:endParaRPr lang="en-US"/>
        </a:p>
      </dgm:t>
    </dgm:pt>
    <dgm:pt modelId="{74B499E8-214B-4E6D-BA3C-759E861CE6BA}">
      <dgm:prSet/>
      <dgm:spPr/>
      <dgm:t>
        <a:bodyPr/>
        <a:lstStyle/>
        <a:p>
          <a:r>
            <a:rPr lang="es-MX"/>
            <a:t>Ayudada por el disco.</a:t>
          </a:r>
          <a:endParaRPr lang="en-US"/>
        </a:p>
      </dgm:t>
    </dgm:pt>
    <dgm:pt modelId="{A5321C1A-B8D8-4549-955E-86836EE470B6}" type="parTrans" cxnId="{AD978A71-C816-4355-8C0B-E9E6E727B66A}">
      <dgm:prSet/>
      <dgm:spPr/>
      <dgm:t>
        <a:bodyPr/>
        <a:lstStyle/>
        <a:p>
          <a:endParaRPr lang="en-US"/>
        </a:p>
      </dgm:t>
    </dgm:pt>
    <dgm:pt modelId="{6B241432-66F2-4508-9DE7-5C7D982AC18E}" type="sibTrans" cxnId="{AD978A71-C816-4355-8C0B-E9E6E727B66A}">
      <dgm:prSet/>
      <dgm:spPr/>
      <dgm:t>
        <a:bodyPr/>
        <a:lstStyle/>
        <a:p>
          <a:endParaRPr lang="en-US"/>
        </a:p>
      </dgm:t>
    </dgm:pt>
    <dgm:pt modelId="{F18C4CC4-3687-4DDB-85DC-A9979B4AAF05}" type="pres">
      <dgm:prSet presAssocID="{BE7D1146-D54B-4975-9D71-627DA0922F01}" presName="linear" presStyleCnt="0">
        <dgm:presLayoutVars>
          <dgm:animLvl val="lvl"/>
          <dgm:resizeHandles val="exact"/>
        </dgm:presLayoutVars>
      </dgm:prSet>
      <dgm:spPr/>
    </dgm:pt>
    <dgm:pt modelId="{EDE9FC0B-BFEF-49CE-9792-6AE0F85A7053}" type="pres">
      <dgm:prSet presAssocID="{083F6A0C-3BFE-4E03-B9F4-F7F3C2867FCF}" presName="parentText" presStyleLbl="node1" presStyleIdx="0" presStyleCnt="2">
        <dgm:presLayoutVars>
          <dgm:chMax val="0"/>
          <dgm:bulletEnabled val="1"/>
        </dgm:presLayoutVars>
      </dgm:prSet>
      <dgm:spPr/>
    </dgm:pt>
    <dgm:pt modelId="{E1733DF8-9280-4191-AC8D-19EFF16615C7}" type="pres">
      <dgm:prSet presAssocID="{2D1CB5D2-4856-472E-9250-F37FD2523392}" presName="spacer" presStyleCnt="0"/>
      <dgm:spPr/>
    </dgm:pt>
    <dgm:pt modelId="{CC396AA8-C794-4540-B082-1FE26CE23E47}" type="pres">
      <dgm:prSet presAssocID="{21B1DCDC-790D-477F-A56C-AC9D61B855C4}" presName="parentText" presStyleLbl="node1" presStyleIdx="1" presStyleCnt="2">
        <dgm:presLayoutVars>
          <dgm:chMax val="0"/>
          <dgm:bulletEnabled val="1"/>
        </dgm:presLayoutVars>
      </dgm:prSet>
      <dgm:spPr/>
    </dgm:pt>
    <dgm:pt modelId="{C01EA63F-AC87-4167-AEB5-6A6E8EDA376A}" type="pres">
      <dgm:prSet presAssocID="{21B1DCDC-790D-477F-A56C-AC9D61B855C4}" presName="childText" presStyleLbl="revTx" presStyleIdx="0" presStyleCnt="1">
        <dgm:presLayoutVars>
          <dgm:bulletEnabled val="1"/>
        </dgm:presLayoutVars>
      </dgm:prSet>
      <dgm:spPr/>
    </dgm:pt>
  </dgm:ptLst>
  <dgm:cxnLst>
    <dgm:cxn modelId="{EF442A19-3501-4E14-94A9-9265495464B9}" type="presOf" srcId="{083F6A0C-3BFE-4E03-B9F4-F7F3C2867FCF}" destId="{EDE9FC0B-BFEF-49CE-9792-6AE0F85A7053}" srcOrd="0" destOrd="0" presId="urn:microsoft.com/office/officeart/2005/8/layout/vList2"/>
    <dgm:cxn modelId="{0545351A-EBC4-462D-869D-1341B243B022}" type="presOf" srcId="{6BF71703-8AF1-4DA1-8877-C24FA5D68727}" destId="{C01EA63F-AC87-4167-AEB5-6A6E8EDA376A}" srcOrd="0" destOrd="3" presId="urn:microsoft.com/office/officeart/2005/8/layout/vList2"/>
    <dgm:cxn modelId="{CB343F34-E8B3-4EE3-985F-651348301EC8}" srcId="{7A06CED4-3968-4E9E-BCDD-EA4FB0039A21}" destId="{6BF71703-8AF1-4DA1-8877-C24FA5D68727}" srcOrd="0" destOrd="0" parTransId="{DB2CD78C-D8B1-4014-A3C4-EDD1BA9B0203}" sibTransId="{C87BC932-96F3-4E07-BACF-9FB65CA282E9}"/>
    <dgm:cxn modelId="{0985874F-B082-43C7-8310-5A2AF6A0CCCE}" type="presOf" srcId="{74B499E8-214B-4E6D-BA3C-759E861CE6BA}" destId="{C01EA63F-AC87-4167-AEB5-6A6E8EDA376A}" srcOrd="0" destOrd="4" presId="urn:microsoft.com/office/officeart/2005/8/layout/vList2"/>
    <dgm:cxn modelId="{AD978A71-C816-4355-8C0B-E9E6E727B66A}" srcId="{7A06CED4-3968-4E9E-BCDD-EA4FB0039A21}" destId="{74B499E8-214B-4E6D-BA3C-759E861CE6BA}" srcOrd="1" destOrd="0" parTransId="{A5321C1A-B8D8-4549-955E-86836EE470B6}" sibTransId="{6B241432-66F2-4508-9DE7-5C7D982AC18E}"/>
    <dgm:cxn modelId="{C222D953-8533-4A35-8BC7-A338129B5B00}" type="presOf" srcId="{D57042D7-E8CB-4D78-A5D3-F00BBC19B324}" destId="{C01EA63F-AC87-4167-AEB5-6A6E8EDA376A}" srcOrd="0" destOrd="0" presId="urn:microsoft.com/office/officeart/2005/8/layout/vList2"/>
    <dgm:cxn modelId="{90859D75-9045-423A-807F-7BC113C3F7D4}" srcId="{21B1DCDC-790D-477F-A56C-AC9D61B855C4}" destId="{D57042D7-E8CB-4D78-A5D3-F00BBC19B324}" srcOrd="0" destOrd="0" parTransId="{787A9600-AE62-41C1-9D5B-D9F8B1284CF7}" sibTransId="{826C1712-A656-4630-BD1C-F5C58E0D3613}"/>
    <dgm:cxn modelId="{89045A76-2726-4332-B3DA-226523FE2AAF}" type="presOf" srcId="{21B1DCDC-790D-477F-A56C-AC9D61B855C4}" destId="{CC396AA8-C794-4540-B082-1FE26CE23E47}" srcOrd="0" destOrd="0" presId="urn:microsoft.com/office/officeart/2005/8/layout/vList2"/>
    <dgm:cxn modelId="{EA7D8B8B-A4E1-493C-A655-ADDFE14E1FBA}" type="presOf" srcId="{BE7D1146-D54B-4975-9D71-627DA0922F01}" destId="{F18C4CC4-3687-4DDB-85DC-A9979B4AAF05}" srcOrd="0" destOrd="0" presId="urn:microsoft.com/office/officeart/2005/8/layout/vList2"/>
    <dgm:cxn modelId="{5D90679F-E0A2-47CD-B6CF-11489F660D2C}" srcId="{D57042D7-E8CB-4D78-A5D3-F00BBC19B324}" destId="{FE681582-A70F-4C1F-9B5D-00B4BAB54419}" srcOrd="0" destOrd="0" parTransId="{73AB9843-D51F-4BCD-AF8C-97EEA6D73837}" sibTransId="{B0BF6B5B-BFC8-498B-9093-BB25F0F8A1C9}"/>
    <dgm:cxn modelId="{E46AD3A0-C503-45AD-B010-B1FE25C8932B}" type="presOf" srcId="{FE681582-A70F-4C1F-9B5D-00B4BAB54419}" destId="{C01EA63F-AC87-4167-AEB5-6A6E8EDA376A}" srcOrd="0" destOrd="1" presId="urn:microsoft.com/office/officeart/2005/8/layout/vList2"/>
    <dgm:cxn modelId="{2BF36DA4-EF5A-4E10-AA03-BDC16A9663F0}" type="presOf" srcId="{7A06CED4-3968-4E9E-BCDD-EA4FB0039A21}" destId="{C01EA63F-AC87-4167-AEB5-6A6E8EDA376A}" srcOrd="0" destOrd="2" presId="urn:microsoft.com/office/officeart/2005/8/layout/vList2"/>
    <dgm:cxn modelId="{DDA10AD5-1B95-4250-B0C0-8639484E8056}" srcId="{BE7D1146-D54B-4975-9D71-627DA0922F01}" destId="{21B1DCDC-790D-477F-A56C-AC9D61B855C4}" srcOrd="1" destOrd="0" parTransId="{A8FBDD86-6E2A-4D4B-BA8E-82935EB769AD}" sibTransId="{389E0EFF-6453-4241-994A-824822115D10}"/>
    <dgm:cxn modelId="{86250DF3-B544-4379-86D0-D85212F07507}" srcId="{21B1DCDC-790D-477F-A56C-AC9D61B855C4}" destId="{7A06CED4-3968-4E9E-BCDD-EA4FB0039A21}" srcOrd="1" destOrd="0" parTransId="{0475F5C4-A18D-41EC-B240-ADEE9B99D7AE}" sibTransId="{92D3D1FF-CF9C-4DD1-987C-C7014EFDC09A}"/>
    <dgm:cxn modelId="{879878FA-9123-4877-A5ED-AA4F4655010E}" srcId="{BE7D1146-D54B-4975-9D71-627DA0922F01}" destId="{083F6A0C-3BFE-4E03-B9F4-F7F3C2867FCF}" srcOrd="0" destOrd="0" parTransId="{67949838-A5F4-4E62-B64B-A4ADF88E30A9}" sibTransId="{2D1CB5D2-4856-472E-9250-F37FD2523392}"/>
    <dgm:cxn modelId="{B7CCB6DD-28F8-4C26-A107-B29166E1395C}" type="presParOf" srcId="{F18C4CC4-3687-4DDB-85DC-A9979B4AAF05}" destId="{EDE9FC0B-BFEF-49CE-9792-6AE0F85A7053}" srcOrd="0" destOrd="0" presId="urn:microsoft.com/office/officeart/2005/8/layout/vList2"/>
    <dgm:cxn modelId="{0EE8CEC3-0F74-45B2-8BE2-64171F301E62}" type="presParOf" srcId="{F18C4CC4-3687-4DDB-85DC-A9979B4AAF05}" destId="{E1733DF8-9280-4191-AC8D-19EFF16615C7}" srcOrd="1" destOrd="0" presId="urn:microsoft.com/office/officeart/2005/8/layout/vList2"/>
    <dgm:cxn modelId="{82911C38-BC0A-468E-8BD5-76031EC7F981}" type="presParOf" srcId="{F18C4CC4-3687-4DDB-85DC-A9979B4AAF05}" destId="{CC396AA8-C794-4540-B082-1FE26CE23E47}" srcOrd="2" destOrd="0" presId="urn:microsoft.com/office/officeart/2005/8/layout/vList2"/>
    <dgm:cxn modelId="{B091279F-01EF-4BB1-9476-4200EB937634}" type="presParOf" srcId="{F18C4CC4-3687-4DDB-85DC-A9979B4AAF05}" destId="{C01EA63F-AC87-4167-AEB5-6A6E8EDA376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3354D-FDC1-43B1-A29C-DB8311C08E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FE51554-DC19-468F-9588-20E88FD82640}">
      <dgm:prSet/>
      <dgm:spPr/>
      <dgm:t>
        <a:bodyPr/>
        <a:lstStyle/>
        <a:p>
          <a:pPr>
            <a:lnSpc>
              <a:spcPct val="100000"/>
            </a:lnSpc>
          </a:pPr>
          <a:r>
            <a:rPr lang="es-MX" b="1"/>
            <a:t>Bus de direcciones</a:t>
          </a:r>
          <a:r>
            <a:rPr lang="es-MX"/>
            <a:t>: es el canal de comunicaciones constituido por líneas que apuntan a la </a:t>
          </a:r>
          <a:r>
            <a:rPr lang="es-MX" b="1"/>
            <a:t>dirección de memoria </a:t>
          </a:r>
          <a:r>
            <a:rPr lang="es-MX"/>
            <a:t>que ocupa o va  a ocupar la información a tratar</a:t>
          </a:r>
          <a:endParaRPr lang="en-US"/>
        </a:p>
      </dgm:t>
    </dgm:pt>
    <dgm:pt modelId="{95342C10-CBFC-4581-A92F-D6CE38B28DB7}" type="parTrans" cxnId="{E7F7E773-C62A-436D-BB54-216BA0452E54}">
      <dgm:prSet/>
      <dgm:spPr/>
      <dgm:t>
        <a:bodyPr/>
        <a:lstStyle/>
        <a:p>
          <a:endParaRPr lang="en-US"/>
        </a:p>
      </dgm:t>
    </dgm:pt>
    <dgm:pt modelId="{70BACB44-7BA2-433B-B825-5E3949B88A95}" type="sibTrans" cxnId="{E7F7E773-C62A-436D-BB54-216BA0452E54}">
      <dgm:prSet/>
      <dgm:spPr/>
      <dgm:t>
        <a:bodyPr/>
        <a:lstStyle/>
        <a:p>
          <a:endParaRPr lang="en-US"/>
        </a:p>
      </dgm:t>
    </dgm:pt>
    <dgm:pt modelId="{29A86080-AB13-4CAD-B4AF-F668A5700881}">
      <dgm:prSet/>
      <dgm:spPr/>
      <dgm:t>
        <a:bodyPr/>
        <a:lstStyle/>
        <a:p>
          <a:pPr>
            <a:lnSpc>
              <a:spcPct val="100000"/>
            </a:lnSpc>
          </a:pPr>
          <a:r>
            <a:rPr lang="es-MX" b="1"/>
            <a:t>Bus de datos</a:t>
          </a:r>
          <a:r>
            <a:rPr lang="es-MX"/>
            <a:t>: es el medio por el que se </a:t>
          </a:r>
          <a:r>
            <a:rPr lang="es-MX" b="1"/>
            <a:t>transmite la instrucción o dato</a:t>
          </a:r>
          <a:r>
            <a:rPr lang="es-MX"/>
            <a:t> apuntado por el bus de direcciones. Se utiliza para realizar el intercambio de instrucciones y datos tanto internamente como externamente.</a:t>
          </a:r>
          <a:endParaRPr lang="en-US"/>
        </a:p>
      </dgm:t>
    </dgm:pt>
    <dgm:pt modelId="{A0C358C4-3C35-4465-81AA-94D82FBD646E}" type="parTrans" cxnId="{56F09F2A-A468-4C8D-8431-3798F44F50A6}">
      <dgm:prSet/>
      <dgm:spPr/>
      <dgm:t>
        <a:bodyPr/>
        <a:lstStyle/>
        <a:p>
          <a:endParaRPr lang="en-US"/>
        </a:p>
      </dgm:t>
    </dgm:pt>
    <dgm:pt modelId="{10D4D7F1-36B1-498A-BF3A-0F0DB58CF7E9}" type="sibTrans" cxnId="{56F09F2A-A468-4C8D-8431-3798F44F50A6}">
      <dgm:prSet/>
      <dgm:spPr/>
      <dgm:t>
        <a:bodyPr/>
        <a:lstStyle/>
        <a:p>
          <a:endParaRPr lang="en-US"/>
        </a:p>
      </dgm:t>
    </dgm:pt>
    <dgm:pt modelId="{F2E86DC7-34CD-4964-BC47-769CC4DEDF9F}">
      <dgm:prSet/>
      <dgm:spPr/>
      <dgm:t>
        <a:bodyPr/>
        <a:lstStyle/>
        <a:p>
          <a:pPr>
            <a:lnSpc>
              <a:spcPct val="100000"/>
            </a:lnSpc>
          </a:pPr>
          <a:r>
            <a:rPr lang="es-MX" b="1"/>
            <a:t>Bus de Control</a:t>
          </a:r>
          <a:r>
            <a:rPr lang="es-MX"/>
            <a:t>: controla el </a:t>
          </a:r>
          <a:r>
            <a:rPr lang="es-MX" b="1"/>
            <a:t>uso y acceso</a:t>
          </a:r>
          <a:r>
            <a:rPr lang="es-MX"/>
            <a:t> a las líneas de Datos y de Direcciones ya que estas líneas están compartidas por todos los componentes.</a:t>
          </a:r>
          <a:endParaRPr lang="en-US"/>
        </a:p>
      </dgm:t>
    </dgm:pt>
    <dgm:pt modelId="{B50A0449-64F2-4CCC-858C-CE3346673768}" type="parTrans" cxnId="{D455535C-6486-480C-AF2C-DB02347BAE97}">
      <dgm:prSet/>
      <dgm:spPr/>
      <dgm:t>
        <a:bodyPr/>
        <a:lstStyle/>
        <a:p>
          <a:endParaRPr lang="en-US"/>
        </a:p>
      </dgm:t>
    </dgm:pt>
    <dgm:pt modelId="{E91F0C09-6B54-40F2-8EE0-922D89F875B2}" type="sibTrans" cxnId="{D455535C-6486-480C-AF2C-DB02347BAE97}">
      <dgm:prSet/>
      <dgm:spPr/>
      <dgm:t>
        <a:bodyPr/>
        <a:lstStyle/>
        <a:p>
          <a:endParaRPr lang="en-US"/>
        </a:p>
      </dgm:t>
    </dgm:pt>
    <dgm:pt modelId="{79F9EE28-8DAC-4201-9D18-FF2D2EDAC3BE}" type="pres">
      <dgm:prSet presAssocID="{9633354D-FDC1-43B1-A29C-DB8311C08E83}" presName="root" presStyleCnt="0">
        <dgm:presLayoutVars>
          <dgm:dir/>
          <dgm:resizeHandles val="exact"/>
        </dgm:presLayoutVars>
      </dgm:prSet>
      <dgm:spPr/>
    </dgm:pt>
    <dgm:pt modelId="{BFD0D16D-2511-4FE2-9D14-EAE5D3E957D1}" type="pres">
      <dgm:prSet presAssocID="{1FE51554-DC19-468F-9588-20E88FD82640}" presName="compNode" presStyleCnt="0"/>
      <dgm:spPr/>
    </dgm:pt>
    <dgm:pt modelId="{B14163E9-3F83-4D14-A36D-ABE300EF3423}" type="pres">
      <dgm:prSet presAssocID="{1FE51554-DC19-468F-9588-20E88FD82640}" presName="bgRect" presStyleLbl="bgShp" presStyleIdx="0" presStyleCnt="3"/>
      <dgm:spPr/>
    </dgm:pt>
    <dgm:pt modelId="{4E32096C-BD2E-4E1F-B631-9FE6C7601FC5}" type="pres">
      <dgm:prSet presAssocID="{1FE51554-DC19-468F-9588-20E88FD826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utobús"/>
        </a:ext>
      </dgm:extLst>
    </dgm:pt>
    <dgm:pt modelId="{778F59E0-4FB7-4C94-BBA5-D128171F928E}" type="pres">
      <dgm:prSet presAssocID="{1FE51554-DC19-468F-9588-20E88FD82640}" presName="spaceRect" presStyleCnt="0"/>
      <dgm:spPr/>
    </dgm:pt>
    <dgm:pt modelId="{A119E72C-4462-4155-BB54-49F63A83D732}" type="pres">
      <dgm:prSet presAssocID="{1FE51554-DC19-468F-9588-20E88FD82640}" presName="parTx" presStyleLbl="revTx" presStyleIdx="0" presStyleCnt="3">
        <dgm:presLayoutVars>
          <dgm:chMax val="0"/>
          <dgm:chPref val="0"/>
        </dgm:presLayoutVars>
      </dgm:prSet>
      <dgm:spPr/>
    </dgm:pt>
    <dgm:pt modelId="{5FC4E07B-B81A-4520-983E-6177680E8C8C}" type="pres">
      <dgm:prSet presAssocID="{70BACB44-7BA2-433B-B825-5E3949B88A95}" presName="sibTrans" presStyleCnt="0"/>
      <dgm:spPr/>
    </dgm:pt>
    <dgm:pt modelId="{F02ACB93-70CF-4F96-8899-709390B8783F}" type="pres">
      <dgm:prSet presAssocID="{29A86080-AB13-4CAD-B4AF-F668A5700881}" presName="compNode" presStyleCnt="0"/>
      <dgm:spPr/>
    </dgm:pt>
    <dgm:pt modelId="{8DF50627-1841-4D19-BE13-A7DC249A4A3C}" type="pres">
      <dgm:prSet presAssocID="{29A86080-AB13-4CAD-B4AF-F668A5700881}" presName="bgRect" presStyleLbl="bgShp" presStyleIdx="1" presStyleCnt="3"/>
      <dgm:spPr/>
    </dgm:pt>
    <dgm:pt modelId="{CFA2845C-A177-4CBD-B667-7A2007B7589A}" type="pres">
      <dgm:prSet presAssocID="{29A86080-AB13-4CAD-B4AF-F668A57008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router"/>
        </a:ext>
      </dgm:extLst>
    </dgm:pt>
    <dgm:pt modelId="{89F492B8-71FD-4907-8AE4-EAEED1BB7AAB}" type="pres">
      <dgm:prSet presAssocID="{29A86080-AB13-4CAD-B4AF-F668A5700881}" presName="spaceRect" presStyleCnt="0"/>
      <dgm:spPr/>
    </dgm:pt>
    <dgm:pt modelId="{F234075A-7ACC-404C-A7F3-3BE12E5288BC}" type="pres">
      <dgm:prSet presAssocID="{29A86080-AB13-4CAD-B4AF-F668A5700881}" presName="parTx" presStyleLbl="revTx" presStyleIdx="1" presStyleCnt="3">
        <dgm:presLayoutVars>
          <dgm:chMax val="0"/>
          <dgm:chPref val="0"/>
        </dgm:presLayoutVars>
      </dgm:prSet>
      <dgm:spPr/>
    </dgm:pt>
    <dgm:pt modelId="{E28A9EC4-3A44-40F3-B91E-CA26B383D51C}" type="pres">
      <dgm:prSet presAssocID="{10D4D7F1-36B1-498A-BF3A-0F0DB58CF7E9}" presName="sibTrans" presStyleCnt="0"/>
      <dgm:spPr/>
    </dgm:pt>
    <dgm:pt modelId="{A8E49A48-CD84-463A-AF4E-4F0E7C9C1015}" type="pres">
      <dgm:prSet presAssocID="{F2E86DC7-34CD-4964-BC47-769CC4DEDF9F}" presName="compNode" presStyleCnt="0"/>
      <dgm:spPr/>
    </dgm:pt>
    <dgm:pt modelId="{E16E2E56-BC39-4FC0-9268-13E264531064}" type="pres">
      <dgm:prSet presAssocID="{F2E86DC7-34CD-4964-BC47-769CC4DEDF9F}" presName="bgRect" presStyleLbl="bgShp" presStyleIdx="2" presStyleCnt="3"/>
      <dgm:spPr/>
    </dgm:pt>
    <dgm:pt modelId="{F8B01DB7-187A-46FC-843F-FDF43D30DED9}" type="pres">
      <dgm:prSet presAssocID="{F2E86DC7-34CD-4964-BC47-769CC4DEDF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agrama de flujo"/>
        </a:ext>
      </dgm:extLst>
    </dgm:pt>
    <dgm:pt modelId="{7DE2CD4E-3B50-4F7B-B8C5-F526A1F4DE0F}" type="pres">
      <dgm:prSet presAssocID="{F2E86DC7-34CD-4964-BC47-769CC4DEDF9F}" presName="spaceRect" presStyleCnt="0"/>
      <dgm:spPr/>
    </dgm:pt>
    <dgm:pt modelId="{072D05BE-0E59-4BA0-8859-6F23EE163C16}" type="pres">
      <dgm:prSet presAssocID="{F2E86DC7-34CD-4964-BC47-769CC4DEDF9F}" presName="parTx" presStyleLbl="revTx" presStyleIdx="2" presStyleCnt="3">
        <dgm:presLayoutVars>
          <dgm:chMax val="0"/>
          <dgm:chPref val="0"/>
        </dgm:presLayoutVars>
      </dgm:prSet>
      <dgm:spPr/>
    </dgm:pt>
  </dgm:ptLst>
  <dgm:cxnLst>
    <dgm:cxn modelId="{56F09F2A-A468-4C8D-8431-3798F44F50A6}" srcId="{9633354D-FDC1-43B1-A29C-DB8311C08E83}" destId="{29A86080-AB13-4CAD-B4AF-F668A5700881}" srcOrd="1" destOrd="0" parTransId="{A0C358C4-3C35-4465-81AA-94D82FBD646E}" sibTransId="{10D4D7F1-36B1-498A-BF3A-0F0DB58CF7E9}"/>
    <dgm:cxn modelId="{D455535C-6486-480C-AF2C-DB02347BAE97}" srcId="{9633354D-FDC1-43B1-A29C-DB8311C08E83}" destId="{F2E86DC7-34CD-4964-BC47-769CC4DEDF9F}" srcOrd="2" destOrd="0" parTransId="{B50A0449-64F2-4CCC-858C-CE3346673768}" sibTransId="{E91F0C09-6B54-40F2-8EE0-922D89F875B2}"/>
    <dgm:cxn modelId="{ABE3F74B-9547-4D50-BD26-3389D92B0E6C}" type="presOf" srcId="{29A86080-AB13-4CAD-B4AF-F668A5700881}" destId="{F234075A-7ACC-404C-A7F3-3BE12E5288BC}" srcOrd="0" destOrd="0" presId="urn:microsoft.com/office/officeart/2018/2/layout/IconVerticalSolidList"/>
    <dgm:cxn modelId="{0633E44F-4E23-4FD3-B88A-741F14A57926}" type="presOf" srcId="{9633354D-FDC1-43B1-A29C-DB8311C08E83}" destId="{79F9EE28-8DAC-4201-9D18-FF2D2EDAC3BE}" srcOrd="0" destOrd="0" presId="urn:microsoft.com/office/officeart/2018/2/layout/IconVerticalSolidList"/>
    <dgm:cxn modelId="{E7F7E773-C62A-436D-BB54-216BA0452E54}" srcId="{9633354D-FDC1-43B1-A29C-DB8311C08E83}" destId="{1FE51554-DC19-468F-9588-20E88FD82640}" srcOrd="0" destOrd="0" parTransId="{95342C10-CBFC-4581-A92F-D6CE38B28DB7}" sibTransId="{70BACB44-7BA2-433B-B825-5E3949B88A95}"/>
    <dgm:cxn modelId="{47A6BCBC-B65F-4309-BA1F-188A3339A3EB}" type="presOf" srcId="{1FE51554-DC19-468F-9588-20E88FD82640}" destId="{A119E72C-4462-4155-BB54-49F63A83D732}" srcOrd="0" destOrd="0" presId="urn:microsoft.com/office/officeart/2018/2/layout/IconVerticalSolidList"/>
    <dgm:cxn modelId="{ACA15FF0-C0A5-47E6-AEBC-0343ABAED656}" type="presOf" srcId="{F2E86DC7-34CD-4964-BC47-769CC4DEDF9F}" destId="{072D05BE-0E59-4BA0-8859-6F23EE163C16}" srcOrd="0" destOrd="0" presId="urn:microsoft.com/office/officeart/2018/2/layout/IconVerticalSolidList"/>
    <dgm:cxn modelId="{10533E00-BD8E-4421-8824-A4F24175BA23}" type="presParOf" srcId="{79F9EE28-8DAC-4201-9D18-FF2D2EDAC3BE}" destId="{BFD0D16D-2511-4FE2-9D14-EAE5D3E957D1}" srcOrd="0" destOrd="0" presId="urn:microsoft.com/office/officeart/2018/2/layout/IconVerticalSolidList"/>
    <dgm:cxn modelId="{6D9234F9-B8CA-4580-981B-3DBFD5286ABF}" type="presParOf" srcId="{BFD0D16D-2511-4FE2-9D14-EAE5D3E957D1}" destId="{B14163E9-3F83-4D14-A36D-ABE300EF3423}" srcOrd="0" destOrd="0" presId="urn:microsoft.com/office/officeart/2018/2/layout/IconVerticalSolidList"/>
    <dgm:cxn modelId="{C6A2505A-C433-4BFA-AFDA-3EED620592E5}" type="presParOf" srcId="{BFD0D16D-2511-4FE2-9D14-EAE5D3E957D1}" destId="{4E32096C-BD2E-4E1F-B631-9FE6C7601FC5}" srcOrd="1" destOrd="0" presId="urn:microsoft.com/office/officeart/2018/2/layout/IconVerticalSolidList"/>
    <dgm:cxn modelId="{0149FE88-EA81-4024-B448-3B63F4E2C28E}" type="presParOf" srcId="{BFD0D16D-2511-4FE2-9D14-EAE5D3E957D1}" destId="{778F59E0-4FB7-4C94-BBA5-D128171F928E}" srcOrd="2" destOrd="0" presId="urn:microsoft.com/office/officeart/2018/2/layout/IconVerticalSolidList"/>
    <dgm:cxn modelId="{D1D004C6-672F-40CD-AF71-A1FF56ACDDCA}" type="presParOf" srcId="{BFD0D16D-2511-4FE2-9D14-EAE5D3E957D1}" destId="{A119E72C-4462-4155-BB54-49F63A83D732}" srcOrd="3" destOrd="0" presId="urn:microsoft.com/office/officeart/2018/2/layout/IconVerticalSolidList"/>
    <dgm:cxn modelId="{E1240B25-DD24-4447-B469-1F3C25C5CB34}" type="presParOf" srcId="{79F9EE28-8DAC-4201-9D18-FF2D2EDAC3BE}" destId="{5FC4E07B-B81A-4520-983E-6177680E8C8C}" srcOrd="1" destOrd="0" presId="urn:microsoft.com/office/officeart/2018/2/layout/IconVerticalSolidList"/>
    <dgm:cxn modelId="{5A3FD1BC-D81A-4E73-AE12-3C5FCCC9FAD2}" type="presParOf" srcId="{79F9EE28-8DAC-4201-9D18-FF2D2EDAC3BE}" destId="{F02ACB93-70CF-4F96-8899-709390B8783F}" srcOrd="2" destOrd="0" presId="urn:microsoft.com/office/officeart/2018/2/layout/IconVerticalSolidList"/>
    <dgm:cxn modelId="{EECFB847-3515-428B-BA4D-2EDE6B7450D8}" type="presParOf" srcId="{F02ACB93-70CF-4F96-8899-709390B8783F}" destId="{8DF50627-1841-4D19-BE13-A7DC249A4A3C}" srcOrd="0" destOrd="0" presId="urn:microsoft.com/office/officeart/2018/2/layout/IconVerticalSolidList"/>
    <dgm:cxn modelId="{0F33923E-8DA0-479C-BFF1-45744DDD3BC6}" type="presParOf" srcId="{F02ACB93-70CF-4F96-8899-709390B8783F}" destId="{CFA2845C-A177-4CBD-B667-7A2007B7589A}" srcOrd="1" destOrd="0" presId="urn:microsoft.com/office/officeart/2018/2/layout/IconVerticalSolidList"/>
    <dgm:cxn modelId="{D30EE739-A698-4060-9D1B-220A45C7ACC3}" type="presParOf" srcId="{F02ACB93-70CF-4F96-8899-709390B8783F}" destId="{89F492B8-71FD-4907-8AE4-EAEED1BB7AAB}" srcOrd="2" destOrd="0" presId="urn:microsoft.com/office/officeart/2018/2/layout/IconVerticalSolidList"/>
    <dgm:cxn modelId="{04363D0A-B1AA-4368-888A-8137FA63541B}" type="presParOf" srcId="{F02ACB93-70CF-4F96-8899-709390B8783F}" destId="{F234075A-7ACC-404C-A7F3-3BE12E5288BC}" srcOrd="3" destOrd="0" presId="urn:microsoft.com/office/officeart/2018/2/layout/IconVerticalSolidList"/>
    <dgm:cxn modelId="{7995A8DD-153F-4095-B0AC-A50A03641256}" type="presParOf" srcId="{79F9EE28-8DAC-4201-9D18-FF2D2EDAC3BE}" destId="{E28A9EC4-3A44-40F3-B91E-CA26B383D51C}" srcOrd="3" destOrd="0" presId="urn:microsoft.com/office/officeart/2018/2/layout/IconVerticalSolidList"/>
    <dgm:cxn modelId="{126279C1-AA67-49C6-8608-63B7972B6789}" type="presParOf" srcId="{79F9EE28-8DAC-4201-9D18-FF2D2EDAC3BE}" destId="{A8E49A48-CD84-463A-AF4E-4F0E7C9C1015}" srcOrd="4" destOrd="0" presId="urn:microsoft.com/office/officeart/2018/2/layout/IconVerticalSolidList"/>
    <dgm:cxn modelId="{736303FF-4FC0-45EB-874F-21AD8291BF11}" type="presParOf" srcId="{A8E49A48-CD84-463A-AF4E-4F0E7C9C1015}" destId="{E16E2E56-BC39-4FC0-9268-13E264531064}" srcOrd="0" destOrd="0" presId="urn:microsoft.com/office/officeart/2018/2/layout/IconVerticalSolidList"/>
    <dgm:cxn modelId="{4859E1E4-42EA-4886-B46A-642AC1C9333F}" type="presParOf" srcId="{A8E49A48-CD84-463A-AF4E-4F0E7C9C1015}" destId="{F8B01DB7-187A-46FC-843F-FDF43D30DED9}" srcOrd="1" destOrd="0" presId="urn:microsoft.com/office/officeart/2018/2/layout/IconVerticalSolidList"/>
    <dgm:cxn modelId="{67310DE7-B15D-4538-AF6B-1F050A26D72D}" type="presParOf" srcId="{A8E49A48-CD84-463A-AF4E-4F0E7C9C1015}" destId="{7DE2CD4E-3B50-4F7B-B8C5-F526A1F4DE0F}" srcOrd="2" destOrd="0" presId="urn:microsoft.com/office/officeart/2018/2/layout/IconVerticalSolidList"/>
    <dgm:cxn modelId="{32E136E0-9777-4BD2-8942-A1E0FBC548B5}" type="presParOf" srcId="{A8E49A48-CD84-463A-AF4E-4F0E7C9C1015}" destId="{072D05BE-0E59-4BA0-8859-6F23EE163C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3442B-85B7-49DD-B75E-85B22C8CCA32}">
      <dsp:nvSpPr>
        <dsp:cNvPr id="0" name=""/>
        <dsp:cNvSpPr/>
      </dsp:nvSpPr>
      <dsp:spPr>
        <a:xfrm>
          <a:off x="8441" y="705017"/>
          <a:ext cx="2523024" cy="228550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s-MX" sz="1800" b="1" kern="1200"/>
            <a:t>RD</a:t>
          </a:r>
          <a:r>
            <a:rPr lang="es-MX" sz="1800" kern="1200"/>
            <a:t> indica la dirección de memoria que se quiere leer o en la que se quiere escribir.</a:t>
          </a:r>
          <a:endParaRPr lang="en-US" sz="1800" kern="1200"/>
        </a:p>
      </dsp:txBody>
      <dsp:txXfrm>
        <a:off x="75381" y="771957"/>
        <a:ext cx="2389144" cy="2151625"/>
      </dsp:txXfrm>
    </dsp:sp>
    <dsp:sp modelId="{08CAFC60-194E-4BC1-AE53-DB6FC97FDA7F}">
      <dsp:nvSpPr>
        <dsp:cNvPr id="0" name=""/>
        <dsp:cNvSpPr/>
      </dsp:nvSpPr>
      <dsp:spPr>
        <a:xfrm>
          <a:off x="2783768" y="1534914"/>
          <a:ext cx="534881" cy="6257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83768" y="1660056"/>
        <a:ext cx="374417" cy="375426"/>
      </dsp:txXfrm>
    </dsp:sp>
    <dsp:sp modelId="{196629A2-5A65-4D98-A142-502313E94839}">
      <dsp:nvSpPr>
        <dsp:cNvPr id="0" name=""/>
        <dsp:cNvSpPr/>
      </dsp:nvSpPr>
      <dsp:spPr>
        <a:xfrm>
          <a:off x="3540675" y="705017"/>
          <a:ext cx="2523024" cy="228550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s-MX" sz="1800" b="1" kern="1200"/>
            <a:t>RIM</a:t>
          </a:r>
          <a:r>
            <a:rPr lang="es-MX" sz="1800" kern="1200"/>
            <a:t> alberga la palabra leída o que se va a escribir en la dirección dada por RD.</a:t>
          </a:r>
          <a:endParaRPr lang="en-US" sz="1800" kern="1200"/>
        </a:p>
      </dsp:txBody>
      <dsp:txXfrm>
        <a:off x="3607615" y="771957"/>
        <a:ext cx="2389144" cy="2151625"/>
      </dsp:txXfrm>
    </dsp:sp>
    <dsp:sp modelId="{59103791-9319-4E9F-A7E5-82816F7DA797}">
      <dsp:nvSpPr>
        <dsp:cNvPr id="0" name=""/>
        <dsp:cNvSpPr/>
      </dsp:nvSpPr>
      <dsp:spPr>
        <a:xfrm>
          <a:off x="6316002" y="1534914"/>
          <a:ext cx="534881" cy="6257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16002" y="1660056"/>
        <a:ext cx="374417" cy="375426"/>
      </dsp:txXfrm>
    </dsp:sp>
    <dsp:sp modelId="{5C8260B5-9031-4D5E-B6C1-6883E2B9E976}">
      <dsp:nvSpPr>
        <dsp:cNvPr id="0" name=""/>
        <dsp:cNvSpPr/>
      </dsp:nvSpPr>
      <dsp:spPr>
        <a:xfrm>
          <a:off x="7072909" y="705017"/>
          <a:ext cx="2523024" cy="228550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s-MX" sz="1800" kern="1200"/>
            <a:t>La memoria está conectada con la UCP y con los periféricos a través de los buses de </a:t>
          </a:r>
          <a:r>
            <a:rPr lang="es-MX" sz="1800" b="1" kern="1200"/>
            <a:t>direcciones</a:t>
          </a:r>
          <a:r>
            <a:rPr lang="es-MX" sz="1800" kern="1200"/>
            <a:t>, de </a:t>
          </a:r>
          <a:r>
            <a:rPr lang="es-MX" sz="1800" b="1" kern="1200"/>
            <a:t>datos</a:t>
          </a:r>
          <a:r>
            <a:rPr lang="es-MX" sz="1800" kern="1200"/>
            <a:t> y de </a:t>
          </a:r>
          <a:r>
            <a:rPr lang="es-MX" sz="1800" b="1" kern="1200"/>
            <a:t>control</a:t>
          </a:r>
          <a:r>
            <a:rPr lang="es-MX" sz="1800" kern="1200"/>
            <a:t>.</a:t>
          </a:r>
          <a:endParaRPr lang="en-US" sz="1800" kern="1200"/>
        </a:p>
      </dsp:txBody>
      <dsp:txXfrm>
        <a:off x="7139849" y="771957"/>
        <a:ext cx="2389144" cy="215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1B3F7-3D92-4963-BF54-0B2D03071FF2}">
      <dsp:nvSpPr>
        <dsp:cNvPr id="0" name=""/>
        <dsp:cNvSpPr/>
      </dsp:nvSpPr>
      <dsp:spPr>
        <a:xfrm>
          <a:off x="0" y="1533"/>
          <a:ext cx="9604375" cy="777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1BE2E-3CA2-4C9A-8F76-308515C9279A}">
      <dsp:nvSpPr>
        <dsp:cNvPr id="0" name=""/>
        <dsp:cNvSpPr/>
      </dsp:nvSpPr>
      <dsp:spPr>
        <a:xfrm>
          <a:off x="235152" y="176440"/>
          <a:ext cx="427549" cy="427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4579C7-7CB0-408A-AE35-9FDE5A2F702F}">
      <dsp:nvSpPr>
        <dsp:cNvPr id="0" name=""/>
        <dsp:cNvSpPr/>
      </dsp:nvSpPr>
      <dsp:spPr>
        <a:xfrm>
          <a:off x="897853" y="1533"/>
          <a:ext cx="8706521"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933450">
            <a:lnSpc>
              <a:spcPct val="90000"/>
            </a:lnSpc>
            <a:spcBef>
              <a:spcPct val="0"/>
            </a:spcBef>
            <a:spcAft>
              <a:spcPct val="35000"/>
            </a:spcAft>
            <a:buNone/>
          </a:pPr>
          <a:r>
            <a:rPr lang="es-MX" sz="2100" kern="1200"/>
            <a:t>La memoria se encarga de </a:t>
          </a:r>
          <a:r>
            <a:rPr lang="es-MX" sz="2100" b="1" kern="1200"/>
            <a:t>intercambiar información</a:t>
          </a:r>
          <a:r>
            <a:rPr lang="es-MX" sz="2100" kern="1200"/>
            <a:t> con el procesador según las necesidades de este.</a:t>
          </a:r>
          <a:endParaRPr lang="en-US" sz="2100" kern="1200"/>
        </a:p>
      </dsp:txBody>
      <dsp:txXfrm>
        <a:off x="897853" y="1533"/>
        <a:ext cx="8706521" cy="777362"/>
      </dsp:txXfrm>
    </dsp:sp>
    <dsp:sp modelId="{13113BD1-403C-44BF-B42E-0A56E00CFAE7}">
      <dsp:nvSpPr>
        <dsp:cNvPr id="0" name=""/>
        <dsp:cNvSpPr/>
      </dsp:nvSpPr>
      <dsp:spPr>
        <a:xfrm>
          <a:off x="0" y="973237"/>
          <a:ext cx="9604375" cy="7773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00966-0368-4BD3-BDE7-815DF624D673}">
      <dsp:nvSpPr>
        <dsp:cNvPr id="0" name=""/>
        <dsp:cNvSpPr/>
      </dsp:nvSpPr>
      <dsp:spPr>
        <a:xfrm>
          <a:off x="235152" y="1148143"/>
          <a:ext cx="427549" cy="427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FF5DC6-6C4E-4F32-9F64-69EF660C93EA}">
      <dsp:nvSpPr>
        <dsp:cNvPr id="0" name=""/>
        <dsp:cNvSpPr/>
      </dsp:nvSpPr>
      <dsp:spPr>
        <a:xfrm>
          <a:off x="897853" y="973237"/>
          <a:ext cx="4321968"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933450">
            <a:lnSpc>
              <a:spcPct val="90000"/>
            </a:lnSpc>
            <a:spcBef>
              <a:spcPct val="0"/>
            </a:spcBef>
            <a:spcAft>
              <a:spcPct val="35000"/>
            </a:spcAft>
            <a:buNone/>
          </a:pPr>
          <a:r>
            <a:rPr lang="es-MX" sz="2100" b="1" kern="1200"/>
            <a:t>Velocidad</a:t>
          </a:r>
          <a:endParaRPr lang="en-US" sz="2100" kern="1200"/>
        </a:p>
      </dsp:txBody>
      <dsp:txXfrm>
        <a:off x="897853" y="973237"/>
        <a:ext cx="4321968" cy="777362"/>
      </dsp:txXfrm>
    </dsp:sp>
    <dsp:sp modelId="{8A01CDFD-D76E-4403-808A-C046A36949B0}">
      <dsp:nvSpPr>
        <dsp:cNvPr id="0" name=""/>
        <dsp:cNvSpPr/>
      </dsp:nvSpPr>
      <dsp:spPr>
        <a:xfrm>
          <a:off x="5219822" y="973237"/>
          <a:ext cx="4384552"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622300">
            <a:lnSpc>
              <a:spcPct val="90000"/>
            </a:lnSpc>
            <a:spcBef>
              <a:spcPct val="0"/>
            </a:spcBef>
            <a:spcAft>
              <a:spcPct val="35000"/>
            </a:spcAft>
            <a:buNone/>
          </a:pPr>
          <a:r>
            <a:rPr lang="es-MX" sz="1400" kern="1200"/>
            <a:t>La tecnología de los procesadores obliga a la memoria a tener una velocidad semejante a fin de no disminuir en </a:t>
          </a:r>
          <a:r>
            <a:rPr lang="es-MX" sz="1400" b="1" kern="1200"/>
            <a:t>eficiencia</a:t>
          </a:r>
          <a:endParaRPr lang="en-US" sz="1400" kern="1200"/>
        </a:p>
      </dsp:txBody>
      <dsp:txXfrm>
        <a:off x="5219822" y="973237"/>
        <a:ext cx="4384552" cy="777362"/>
      </dsp:txXfrm>
    </dsp:sp>
    <dsp:sp modelId="{6D6808FD-C0C5-45FC-8FBD-5FF3C87815B4}">
      <dsp:nvSpPr>
        <dsp:cNvPr id="0" name=""/>
        <dsp:cNvSpPr/>
      </dsp:nvSpPr>
      <dsp:spPr>
        <a:xfrm>
          <a:off x="0" y="1944940"/>
          <a:ext cx="9604375" cy="7773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87F9D-720F-48F5-BC31-F4B8145DA6D1}">
      <dsp:nvSpPr>
        <dsp:cNvPr id="0" name=""/>
        <dsp:cNvSpPr/>
      </dsp:nvSpPr>
      <dsp:spPr>
        <a:xfrm>
          <a:off x="235152" y="2119846"/>
          <a:ext cx="427549" cy="427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54B07-DE82-4B4B-AF70-8F1E6C455C05}">
      <dsp:nvSpPr>
        <dsp:cNvPr id="0" name=""/>
        <dsp:cNvSpPr/>
      </dsp:nvSpPr>
      <dsp:spPr>
        <a:xfrm>
          <a:off x="897853" y="1944940"/>
          <a:ext cx="4321968"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933450">
            <a:lnSpc>
              <a:spcPct val="90000"/>
            </a:lnSpc>
            <a:spcBef>
              <a:spcPct val="0"/>
            </a:spcBef>
            <a:spcAft>
              <a:spcPct val="35000"/>
            </a:spcAft>
            <a:buNone/>
          </a:pPr>
          <a:r>
            <a:rPr lang="es-MX" sz="2100" b="1" kern="1200"/>
            <a:t>Capacidad</a:t>
          </a:r>
          <a:r>
            <a:rPr lang="es-MX" sz="2100" kern="1200"/>
            <a:t> </a:t>
          </a:r>
          <a:endParaRPr lang="en-US" sz="2100" kern="1200"/>
        </a:p>
      </dsp:txBody>
      <dsp:txXfrm>
        <a:off x="897853" y="1944940"/>
        <a:ext cx="4321968" cy="777362"/>
      </dsp:txXfrm>
    </dsp:sp>
    <dsp:sp modelId="{57682F39-2633-4CA4-9693-B2FC9F0E873E}">
      <dsp:nvSpPr>
        <dsp:cNvPr id="0" name=""/>
        <dsp:cNvSpPr/>
      </dsp:nvSpPr>
      <dsp:spPr>
        <a:xfrm>
          <a:off x="5219822" y="1944940"/>
          <a:ext cx="4384552"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622300">
            <a:lnSpc>
              <a:spcPct val="90000"/>
            </a:lnSpc>
            <a:spcBef>
              <a:spcPct val="0"/>
            </a:spcBef>
            <a:spcAft>
              <a:spcPct val="35000"/>
            </a:spcAft>
            <a:buNone/>
          </a:pPr>
          <a:r>
            <a:rPr lang="es-MX" sz="1400" kern="1200"/>
            <a:t>A mayor capacidad se reduce la velocidad.</a:t>
          </a:r>
          <a:endParaRPr lang="en-US" sz="1400" kern="1200"/>
        </a:p>
      </dsp:txBody>
      <dsp:txXfrm>
        <a:off x="5219822" y="1944940"/>
        <a:ext cx="4384552" cy="777362"/>
      </dsp:txXfrm>
    </dsp:sp>
    <dsp:sp modelId="{55A53EC5-CF02-454F-BF35-A63E6711866B}">
      <dsp:nvSpPr>
        <dsp:cNvPr id="0" name=""/>
        <dsp:cNvSpPr/>
      </dsp:nvSpPr>
      <dsp:spPr>
        <a:xfrm>
          <a:off x="0" y="2916643"/>
          <a:ext cx="9604375" cy="7773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F5347-BF15-44EC-859D-9297F219C806}">
      <dsp:nvSpPr>
        <dsp:cNvPr id="0" name=""/>
        <dsp:cNvSpPr/>
      </dsp:nvSpPr>
      <dsp:spPr>
        <a:xfrm>
          <a:off x="235152" y="3091550"/>
          <a:ext cx="427549" cy="427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B7CE64-9750-45DC-A2C5-007BFC9E7C0C}">
      <dsp:nvSpPr>
        <dsp:cNvPr id="0" name=""/>
        <dsp:cNvSpPr/>
      </dsp:nvSpPr>
      <dsp:spPr>
        <a:xfrm>
          <a:off x="897853" y="2916643"/>
          <a:ext cx="8706521"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933450">
            <a:lnSpc>
              <a:spcPct val="90000"/>
            </a:lnSpc>
            <a:spcBef>
              <a:spcPct val="0"/>
            </a:spcBef>
            <a:spcAft>
              <a:spcPct val="35000"/>
            </a:spcAft>
            <a:buNone/>
          </a:pPr>
          <a:r>
            <a:rPr lang="es-MX" sz="2100" kern="1200"/>
            <a:t>Compromiso entre ambas dependiendo la finalidad</a:t>
          </a:r>
          <a:endParaRPr lang="en-US" sz="2100" kern="1200"/>
        </a:p>
      </dsp:txBody>
      <dsp:txXfrm>
        <a:off x="897853" y="2916643"/>
        <a:ext cx="8706521" cy="777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48F49-C6CB-4512-8C63-7949F744B847}">
      <dsp:nvSpPr>
        <dsp:cNvPr id="0" name=""/>
        <dsp:cNvSpPr/>
      </dsp:nvSpPr>
      <dsp:spPr>
        <a:xfrm>
          <a:off x="976835" y="0"/>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042884-0DA2-41F2-8069-2B4A9C370E2F}">
      <dsp:nvSpPr>
        <dsp:cNvPr id="0" name=""/>
        <dsp:cNvSpPr/>
      </dsp:nvSpPr>
      <dsp:spPr>
        <a:xfrm>
          <a:off x="137382" y="1682470"/>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s-MX" sz="2300" b="1" kern="1200"/>
            <a:t>ROM</a:t>
          </a:r>
          <a:r>
            <a:rPr lang="es-MX" sz="2300" kern="1200"/>
            <a:t> ( Read Only Memory)</a:t>
          </a:r>
          <a:endParaRPr lang="en-US" sz="2300" kern="1200"/>
        </a:p>
      </dsp:txBody>
      <dsp:txXfrm>
        <a:off x="137382" y="1682470"/>
        <a:ext cx="4311566" cy="646734"/>
      </dsp:txXfrm>
    </dsp:sp>
    <dsp:sp modelId="{87F6E838-A724-4EAD-81DF-49BC8E8A581F}">
      <dsp:nvSpPr>
        <dsp:cNvPr id="0" name=""/>
        <dsp:cNvSpPr/>
      </dsp:nvSpPr>
      <dsp:spPr>
        <a:xfrm>
          <a:off x="137382" y="2402480"/>
          <a:ext cx="4311566" cy="12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s-MX" sz="1700" kern="1200" dirty="0"/>
            <a:t>Se almacenan las rutinas de arranque.</a:t>
          </a:r>
          <a:endParaRPr lang="en-US" sz="1700" kern="1200" dirty="0"/>
        </a:p>
        <a:p>
          <a:pPr marL="0" lvl="0" indent="0" algn="l" defTabSz="755650">
            <a:lnSpc>
              <a:spcPct val="100000"/>
            </a:lnSpc>
            <a:spcBef>
              <a:spcPct val="0"/>
            </a:spcBef>
            <a:spcAft>
              <a:spcPct val="35000"/>
            </a:spcAft>
            <a:buFont typeface="Arial" panose="020B0604020202020204" pitchFamily="34" charset="0"/>
            <a:buNone/>
          </a:pPr>
          <a:r>
            <a:rPr lang="es-MX" sz="1700" kern="1200" dirty="0"/>
            <a:t>Se almacena en forma permanente. No volátil</a:t>
          </a:r>
          <a:endParaRPr lang="en-US" sz="1700" kern="1200" dirty="0"/>
        </a:p>
        <a:p>
          <a:pPr marL="0" lvl="0" indent="0" algn="l" defTabSz="755650">
            <a:lnSpc>
              <a:spcPct val="100000"/>
            </a:lnSpc>
            <a:spcBef>
              <a:spcPct val="0"/>
            </a:spcBef>
            <a:spcAft>
              <a:spcPct val="35000"/>
            </a:spcAft>
            <a:buFont typeface="Arial" panose="020B0604020202020204" pitchFamily="34" charset="0"/>
            <a:buNone/>
          </a:pPr>
          <a:r>
            <a:rPr lang="es-MX" sz="1700" kern="1200" dirty="0"/>
            <a:t>Ejemplos: Juguetes electrónicos, etc.</a:t>
          </a:r>
          <a:endParaRPr lang="en-US" sz="1700" kern="1200" dirty="0"/>
        </a:p>
      </dsp:txBody>
      <dsp:txXfrm>
        <a:off x="137382" y="2402480"/>
        <a:ext cx="4311566" cy="1277179"/>
      </dsp:txXfrm>
    </dsp:sp>
    <dsp:sp modelId="{86C86343-2A1B-457D-BD68-D54A9904CF29}">
      <dsp:nvSpPr>
        <dsp:cNvPr id="0" name=""/>
        <dsp:cNvSpPr/>
      </dsp:nvSpPr>
      <dsp:spPr>
        <a:xfrm>
          <a:off x="6962430" y="0"/>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D8096-D384-4DA5-9C38-87BE91BD1311}">
      <dsp:nvSpPr>
        <dsp:cNvPr id="0" name=""/>
        <dsp:cNvSpPr/>
      </dsp:nvSpPr>
      <dsp:spPr>
        <a:xfrm>
          <a:off x="5203473" y="1680480"/>
          <a:ext cx="465157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s-MX" sz="2300" b="1" kern="1200" dirty="0"/>
            <a:t>RAM</a:t>
          </a:r>
          <a:r>
            <a:rPr lang="es-MX" sz="2300" kern="1200" dirty="0"/>
            <a:t> (</a:t>
          </a:r>
          <a:r>
            <a:rPr lang="es-MX" sz="2300" kern="1200" dirty="0" err="1"/>
            <a:t>Random</a:t>
          </a:r>
          <a:r>
            <a:rPr lang="es-MX" sz="2300" kern="1200" dirty="0"/>
            <a:t> Access </a:t>
          </a:r>
          <a:r>
            <a:rPr lang="es-MX" sz="2300" kern="1200" dirty="0" err="1"/>
            <a:t>Memory</a:t>
          </a:r>
          <a:r>
            <a:rPr lang="es-MX" sz="2300" kern="1200" dirty="0"/>
            <a:t>)</a:t>
          </a:r>
          <a:endParaRPr lang="en-US" sz="2300" kern="1200" dirty="0"/>
        </a:p>
      </dsp:txBody>
      <dsp:txXfrm>
        <a:off x="5203473" y="1680480"/>
        <a:ext cx="4651576" cy="646734"/>
      </dsp:txXfrm>
    </dsp:sp>
    <dsp:sp modelId="{E594E01A-1D63-44E2-85BA-DD7C1257766F}">
      <dsp:nvSpPr>
        <dsp:cNvPr id="0" name=""/>
        <dsp:cNvSpPr/>
      </dsp:nvSpPr>
      <dsp:spPr>
        <a:xfrm>
          <a:off x="5373478" y="2400491"/>
          <a:ext cx="4311566" cy="1281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50000"/>
            </a:lnSpc>
            <a:spcBef>
              <a:spcPct val="0"/>
            </a:spcBef>
            <a:spcAft>
              <a:spcPct val="35000"/>
            </a:spcAft>
            <a:buNone/>
          </a:pPr>
          <a:r>
            <a:rPr lang="es-MX" sz="1800" kern="1200" dirty="0"/>
            <a:t>Memoria de lectura escritura </a:t>
          </a:r>
          <a:endParaRPr lang="en-US" sz="1800" kern="1200" dirty="0"/>
        </a:p>
        <a:p>
          <a:pPr marL="0" lvl="0" indent="0" algn="l" defTabSz="800100">
            <a:lnSpc>
              <a:spcPct val="150000"/>
            </a:lnSpc>
            <a:spcBef>
              <a:spcPct val="0"/>
            </a:spcBef>
            <a:spcAft>
              <a:spcPct val="35000"/>
            </a:spcAft>
            <a:buNone/>
          </a:pPr>
          <a:r>
            <a:rPr lang="es-MX" sz="1800" kern="1200" dirty="0"/>
            <a:t>Necesita de alimentación eléctrica para conservar la información. Volátil.</a:t>
          </a:r>
          <a:endParaRPr lang="en-US" sz="1800" kern="1200" dirty="0"/>
        </a:p>
      </dsp:txBody>
      <dsp:txXfrm>
        <a:off x="5373478" y="2400491"/>
        <a:ext cx="4311566" cy="1281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9FC0B-BFEF-49CE-9792-6AE0F85A7053}">
      <dsp:nvSpPr>
        <dsp:cNvPr id="0" name=""/>
        <dsp:cNvSpPr/>
      </dsp:nvSpPr>
      <dsp:spPr>
        <a:xfrm>
          <a:off x="0" y="417850"/>
          <a:ext cx="9604375" cy="575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a:t>Necesidad de Memorias más rápidas y con más capacidad.</a:t>
          </a:r>
          <a:endParaRPr lang="en-US" sz="2400" kern="1200"/>
        </a:p>
      </dsp:txBody>
      <dsp:txXfrm>
        <a:off x="28100" y="445950"/>
        <a:ext cx="9548175" cy="519439"/>
      </dsp:txXfrm>
    </dsp:sp>
    <dsp:sp modelId="{CC396AA8-C794-4540-B082-1FE26CE23E47}">
      <dsp:nvSpPr>
        <dsp:cNvPr id="0" name=""/>
        <dsp:cNvSpPr/>
      </dsp:nvSpPr>
      <dsp:spPr>
        <a:xfrm>
          <a:off x="0" y="1062609"/>
          <a:ext cx="9604375" cy="575639"/>
        </a:xfrm>
        <a:prstGeom prst="roundRect">
          <a:avLst/>
        </a:prstGeom>
        <a:solidFill>
          <a:schemeClr val="accent2">
            <a:hueOff val="-1085893"/>
            <a:satOff val="41188"/>
            <a:lumOff val="-225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a:t>Métodos de optimización para la MP:</a:t>
          </a:r>
          <a:endParaRPr lang="en-US" sz="2400" kern="1200"/>
        </a:p>
      </dsp:txBody>
      <dsp:txXfrm>
        <a:off x="28100" y="1090709"/>
        <a:ext cx="9548175" cy="519439"/>
      </dsp:txXfrm>
    </dsp:sp>
    <dsp:sp modelId="{C01EA63F-AC87-4167-AEB5-6A6E8EDA376A}">
      <dsp:nvSpPr>
        <dsp:cNvPr id="0" name=""/>
        <dsp:cNvSpPr/>
      </dsp:nvSpPr>
      <dsp:spPr>
        <a:xfrm>
          <a:off x="0" y="1638249"/>
          <a:ext cx="9604375"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3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MX" sz="1900" b="1" kern="1200"/>
            <a:t>Memoria caché</a:t>
          </a:r>
          <a:endParaRPr lang="en-US" sz="1900" kern="1200"/>
        </a:p>
        <a:p>
          <a:pPr marL="342900" lvl="2" indent="-171450" algn="l" defTabSz="844550">
            <a:lnSpc>
              <a:spcPct val="90000"/>
            </a:lnSpc>
            <a:spcBef>
              <a:spcPct val="0"/>
            </a:spcBef>
            <a:spcAft>
              <a:spcPct val="20000"/>
            </a:spcAft>
            <a:buChar char="•"/>
          </a:pPr>
          <a:r>
            <a:rPr lang="es-MX" sz="1900" kern="1200"/>
            <a:t>Mayor costo, mayor velocidad. Menor capacidad</a:t>
          </a:r>
          <a:endParaRPr lang="en-US" sz="1900" kern="1200"/>
        </a:p>
        <a:p>
          <a:pPr marL="171450" lvl="1" indent="-171450" algn="l" defTabSz="844550">
            <a:lnSpc>
              <a:spcPct val="90000"/>
            </a:lnSpc>
            <a:spcBef>
              <a:spcPct val="0"/>
            </a:spcBef>
            <a:spcAft>
              <a:spcPct val="20000"/>
            </a:spcAft>
            <a:buChar char="•"/>
          </a:pPr>
          <a:r>
            <a:rPr lang="es-MX" sz="1900" b="1" kern="1200"/>
            <a:t>Memoria virtual</a:t>
          </a:r>
          <a:endParaRPr lang="en-US" sz="1900" kern="1200"/>
        </a:p>
        <a:p>
          <a:pPr marL="342900" lvl="2" indent="-171450" algn="l" defTabSz="844550">
            <a:lnSpc>
              <a:spcPct val="90000"/>
            </a:lnSpc>
            <a:spcBef>
              <a:spcPct val="0"/>
            </a:spcBef>
            <a:spcAft>
              <a:spcPct val="20000"/>
            </a:spcAft>
            <a:buChar char="•"/>
          </a:pPr>
          <a:r>
            <a:rPr lang="es-MX" sz="1900" kern="1200"/>
            <a:t>Hace uso de más memoria de la que físicamente se dispone.</a:t>
          </a:r>
          <a:endParaRPr lang="en-US" sz="1900" kern="1200"/>
        </a:p>
        <a:p>
          <a:pPr marL="342900" lvl="2" indent="-171450" algn="l" defTabSz="844550">
            <a:lnSpc>
              <a:spcPct val="90000"/>
            </a:lnSpc>
            <a:spcBef>
              <a:spcPct val="0"/>
            </a:spcBef>
            <a:spcAft>
              <a:spcPct val="20000"/>
            </a:spcAft>
            <a:buChar char="•"/>
          </a:pPr>
          <a:r>
            <a:rPr lang="es-MX" sz="1900" kern="1200"/>
            <a:t>Ayudada por el disco.</a:t>
          </a:r>
          <a:endParaRPr lang="en-US" sz="1900" kern="1200"/>
        </a:p>
      </dsp:txBody>
      <dsp:txXfrm>
        <a:off x="0" y="1638249"/>
        <a:ext cx="9604375" cy="1639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63E9-3F83-4D14-A36D-ABE300EF3423}">
      <dsp:nvSpPr>
        <dsp:cNvPr id="0" name=""/>
        <dsp:cNvSpPr/>
      </dsp:nvSpPr>
      <dsp:spPr>
        <a:xfrm>
          <a:off x="0" y="688"/>
          <a:ext cx="11421300" cy="161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2096C-BD2E-4E1F-B631-9FE6C7601FC5}">
      <dsp:nvSpPr>
        <dsp:cNvPr id="0" name=""/>
        <dsp:cNvSpPr/>
      </dsp:nvSpPr>
      <dsp:spPr>
        <a:xfrm>
          <a:off x="487238" y="363097"/>
          <a:ext cx="885888" cy="885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9E72C-4462-4155-BB54-49F63A83D732}">
      <dsp:nvSpPr>
        <dsp:cNvPr id="0" name=""/>
        <dsp:cNvSpPr/>
      </dsp:nvSpPr>
      <dsp:spPr>
        <a:xfrm>
          <a:off x="1860366" y="688"/>
          <a:ext cx="9560933" cy="161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6" tIns="170466" rIns="170466" bIns="170466" numCol="1" spcCol="1270" anchor="ctr" anchorCtr="0">
          <a:noAutofit/>
        </a:bodyPr>
        <a:lstStyle/>
        <a:p>
          <a:pPr marL="0" lvl="0" indent="0" algn="l" defTabSz="889000">
            <a:lnSpc>
              <a:spcPct val="100000"/>
            </a:lnSpc>
            <a:spcBef>
              <a:spcPct val="0"/>
            </a:spcBef>
            <a:spcAft>
              <a:spcPct val="35000"/>
            </a:spcAft>
            <a:buNone/>
          </a:pPr>
          <a:r>
            <a:rPr lang="es-MX" sz="2000" b="1" kern="1200"/>
            <a:t>Bus de direcciones</a:t>
          </a:r>
          <a:r>
            <a:rPr lang="es-MX" sz="2000" kern="1200"/>
            <a:t>: es el canal de comunicaciones constituido por líneas que apuntan a la </a:t>
          </a:r>
          <a:r>
            <a:rPr lang="es-MX" sz="2000" b="1" kern="1200"/>
            <a:t>dirección de memoria </a:t>
          </a:r>
          <a:r>
            <a:rPr lang="es-MX" sz="2000" kern="1200"/>
            <a:t>que ocupa o va  a ocupar la información a tratar</a:t>
          </a:r>
          <a:endParaRPr lang="en-US" sz="2000" kern="1200"/>
        </a:p>
      </dsp:txBody>
      <dsp:txXfrm>
        <a:off x="1860366" y="688"/>
        <a:ext cx="9560933" cy="1610706"/>
      </dsp:txXfrm>
    </dsp:sp>
    <dsp:sp modelId="{8DF50627-1841-4D19-BE13-A7DC249A4A3C}">
      <dsp:nvSpPr>
        <dsp:cNvPr id="0" name=""/>
        <dsp:cNvSpPr/>
      </dsp:nvSpPr>
      <dsp:spPr>
        <a:xfrm>
          <a:off x="0" y="2014071"/>
          <a:ext cx="11421300" cy="161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2845C-A177-4CBD-B667-7A2007B7589A}">
      <dsp:nvSpPr>
        <dsp:cNvPr id="0" name=""/>
        <dsp:cNvSpPr/>
      </dsp:nvSpPr>
      <dsp:spPr>
        <a:xfrm>
          <a:off x="487238" y="2376480"/>
          <a:ext cx="885888" cy="885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4075A-7ACC-404C-A7F3-3BE12E5288BC}">
      <dsp:nvSpPr>
        <dsp:cNvPr id="0" name=""/>
        <dsp:cNvSpPr/>
      </dsp:nvSpPr>
      <dsp:spPr>
        <a:xfrm>
          <a:off x="1860366" y="2014071"/>
          <a:ext cx="9560933" cy="161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6" tIns="170466" rIns="170466" bIns="170466" numCol="1" spcCol="1270" anchor="ctr" anchorCtr="0">
          <a:noAutofit/>
        </a:bodyPr>
        <a:lstStyle/>
        <a:p>
          <a:pPr marL="0" lvl="0" indent="0" algn="l" defTabSz="889000">
            <a:lnSpc>
              <a:spcPct val="100000"/>
            </a:lnSpc>
            <a:spcBef>
              <a:spcPct val="0"/>
            </a:spcBef>
            <a:spcAft>
              <a:spcPct val="35000"/>
            </a:spcAft>
            <a:buNone/>
          </a:pPr>
          <a:r>
            <a:rPr lang="es-MX" sz="2000" b="1" kern="1200"/>
            <a:t>Bus de datos</a:t>
          </a:r>
          <a:r>
            <a:rPr lang="es-MX" sz="2000" kern="1200"/>
            <a:t>: es el medio por el que se </a:t>
          </a:r>
          <a:r>
            <a:rPr lang="es-MX" sz="2000" b="1" kern="1200"/>
            <a:t>transmite la instrucción o dato</a:t>
          </a:r>
          <a:r>
            <a:rPr lang="es-MX" sz="2000" kern="1200"/>
            <a:t> apuntado por el bus de direcciones. Se utiliza para realizar el intercambio de instrucciones y datos tanto internamente como externamente.</a:t>
          </a:r>
          <a:endParaRPr lang="en-US" sz="2000" kern="1200"/>
        </a:p>
      </dsp:txBody>
      <dsp:txXfrm>
        <a:off x="1860366" y="2014071"/>
        <a:ext cx="9560933" cy="1610706"/>
      </dsp:txXfrm>
    </dsp:sp>
    <dsp:sp modelId="{E16E2E56-BC39-4FC0-9268-13E264531064}">
      <dsp:nvSpPr>
        <dsp:cNvPr id="0" name=""/>
        <dsp:cNvSpPr/>
      </dsp:nvSpPr>
      <dsp:spPr>
        <a:xfrm>
          <a:off x="0" y="4027454"/>
          <a:ext cx="11421300" cy="161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01DB7-187A-46FC-843F-FDF43D30DED9}">
      <dsp:nvSpPr>
        <dsp:cNvPr id="0" name=""/>
        <dsp:cNvSpPr/>
      </dsp:nvSpPr>
      <dsp:spPr>
        <a:xfrm>
          <a:off x="487238" y="4389863"/>
          <a:ext cx="885888" cy="885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D05BE-0E59-4BA0-8859-6F23EE163C16}">
      <dsp:nvSpPr>
        <dsp:cNvPr id="0" name=""/>
        <dsp:cNvSpPr/>
      </dsp:nvSpPr>
      <dsp:spPr>
        <a:xfrm>
          <a:off x="1860366" y="4027454"/>
          <a:ext cx="9560933" cy="1610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66" tIns="170466" rIns="170466" bIns="170466" numCol="1" spcCol="1270" anchor="ctr" anchorCtr="0">
          <a:noAutofit/>
        </a:bodyPr>
        <a:lstStyle/>
        <a:p>
          <a:pPr marL="0" lvl="0" indent="0" algn="l" defTabSz="889000">
            <a:lnSpc>
              <a:spcPct val="100000"/>
            </a:lnSpc>
            <a:spcBef>
              <a:spcPct val="0"/>
            </a:spcBef>
            <a:spcAft>
              <a:spcPct val="35000"/>
            </a:spcAft>
            <a:buNone/>
          </a:pPr>
          <a:r>
            <a:rPr lang="es-MX" sz="2000" b="1" kern="1200"/>
            <a:t>Bus de Control</a:t>
          </a:r>
          <a:r>
            <a:rPr lang="es-MX" sz="2000" kern="1200"/>
            <a:t>: controla el </a:t>
          </a:r>
          <a:r>
            <a:rPr lang="es-MX" sz="2000" b="1" kern="1200"/>
            <a:t>uso y acceso</a:t>
          </a:r>
          <a:r>
            <a:rPr lang="es-MX" sz="2000" kern="1200"/>
            <a:t> a las líneas de Datos y de Direcciones ya que estas líneas están compartidas por todos los componentes.</a:t>
          </a:r>
          <a:endParaRPr lang="en-US" sz="2000" kern="1200"/>
        </a:p>
      </dsp:txBody>
      <dsp:txXfrm>
        <a:off x="1860366" y="4027454"/>
        <a:ext cx="9560933" cy="16107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be394952f_2_8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2bbe394952f_2_8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bbe394952f_2_9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bbe394952f_2_9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be394952f_2_9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bbe394952f_2_9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bbe394952f_2_1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bbe394952f_2_1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be394952f_2_1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bbe394952f_2_1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be394952f_2_1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bbe394952f_2_1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76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be394952f_2_1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bbe394952f_2_1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be394952f_2_1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2bbe394952f_2_1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be394952f_2_6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bbe394952f_2_6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be394952f_2_1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bbe394952f_2_12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bbe394952f_2_4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2bbe394952f_2_4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be394952f_1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bbe394952f_1_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be394952f_2_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bbe394952f_2_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be394952f_2_7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2bbe394952f_2_7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be394952f_2_8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2bbe394952f_2_8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1127124" y="329307"/>
            <a:ext cx="5943668" cy="309201"/>
          </a:xfrm>
        </p:spPr>
        <p:txBody>
          <a:bodyPr/>
          <a:lstStyle/>
          <a:p>
            <a:endParaRPr lang="es-ES"/>
          </a:p>
        </p:txBody>
      </p:sp>
      <p:sp>
        <p:nvSpPr>
          <p:cNvPr id="6" name="Slide Number Placeholder 5"/>
          <p:cNvSpPr>
            <a:spLocks noGrp="1"/>
          </p:cNvSpPr>
          <p:nvPr>
            <p:ph type="sldNum" sz="quarter" idx="12"/>
          </p:nvPr>
        </p:nvSpPr>
        <p:spPr>
          <a:xfrm>
            <a:off x="9924392" y="134930"/>
            <a:ext cx="811019" cy="503578"/>
          </a:xfrm>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1760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038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260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sz="1200"/>
            </a:lvl1pPr>
          </a:lstStyle>
          <a:p>
            <a:endParaRPr lang="es-ES"/>
          </a:p>
        </p:txBody>
      </p:sp>
      <p:sp>
        <p:nvSpPr>
          <p:cNvPr id="5" name="Footer Placeholder 4"/>
          <p:cNvSpPr>
            <a:spLocks noGrp="1"/>
          </p:cNvSpPr>
          <p:nvPr>
            <p:ph type="ftr" sz="quarter" idx="11"/>
          </p:nvPr>
        </p:nvSpPr>
        <p:spPr/>
        <p:txBody>
          <a:bodyPr/>
          <a:lstStyle>
            <a:lvl1pPr>
              <a:defRPr sz="1200"/>
            </a:lvl1pPr>
          </a:lstStyle>
          <a:p>
            <a:endParaRPr lang="es-E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0919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615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9585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9166" y="2974448"/>
            <a:ext cx="4645152" cy="24938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94337" y="2971669"/>
            <a:ext cx="4645152" cy="248719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3758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458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2894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3945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endParaRPr lang="es-ES"/>
          </a:p>
        </p:txBody>
      </p:sp>
      <p:sp>
        <p:nvSpPr>
          <p:cNvPr id="6" name="Footer Placeholder 5"/>
          <p:cNvSpPr>
            <a:spLocks noGrp="1"/>
          </p:cNvSpPr>
          <p:nvPr>
            <p:ph type="ftr" sz="quarter" idx="11"/>
          </p:nvPr>
        </p:nvSpPr>
        <p:spPr>
          <a:xfrm>
            <a:off x="1125300" y="318640"/>
            <a:ext cx="4877818" cy="320931"/>
          </a:xfrm>
        </p:spPr>
        <p:txBody>
          <a:bodyPr/>
          <a:lstStyle/>
          <a:p>
            <a:endParaRPr lang="es-ES"/>
          </a:p>
        </p:txBody>
      </p:sp>
      <p:sp>
        <p:nvSpPr>
          <p:cNvPr id="7" name="Slide Number Placeholder 6"/>
          <p:cNvSpPr>
            <a:spLocks noGrp="1"/>
          </p:cNvSpPr>
          <p:nvPr>
            <p:ph type="sldNum" sz="quarter" idx="12"/>
          </p:nvPr>
        </p:nvSpPr>
        <p:spPr>
          <a:xfrm>
            <a:off x="6176794" y="137408"/>
            <a:ext cx="811019" cy="503578"/>
          </a:xfrm>
        </p:spPr>
        <p:txBody>
          <a:bodyPr/>
          <a:lstStyle/>
          <a:p>
            <a:pPr marL="0" lvl="0" indent="0" algn="l" rtl="0">
              <a:spcBef>
                <a:spcPts val="0"/>
              </a:spcBef>
              <a:spcAft>
                <a:spcPts val="0"/>
              </a:spcAft>
              <a:buNone/>
            </a:pPr>
            <a:fld id="{00000000-1234-1234-1234-123412341234}" type="slidenum">
              <a:rPr lang="es-MX" smtClean="0"/>
              <a:t>‹Nº›</a:t>
            </a:fld>
            <a:endParaRPr lang="es-MX"/>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3188967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pPr marL="0" lvl="0" indent="0" algn="l"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67103675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92"/>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ctrTitle"/>
          </p:nvPr>
        </p:nvSpPr>
        <p:spPr>
          <a:xfrm>
            <a:off x="1128413" y="988098"/>
            <a:ext cx="4495380" cy="2407724"/>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5400"/>
              <a:buFont typeface="Arial"/>
              <a:buNone/>
            </a:pPr>
            <a:r>
              <a:rPr lang="es-MX" sz="3700">
                <a:latin typeface="Arial"/>
                <a:ea typeface="Arial"/>
                <a:cs typeface="Arial"/>
                <a:sym typeface="Arial"/>
              </a:rPr>
              <a:t>ARQUITECTURA DE COMPUTADORAS</a:t>
            </a:r>
          </a:p>
        </p:txBody>
      </p:sp>
      <p:sp>
        <p:nvSpPr>
          <p:cNvPr id="95" name="Google Shape;95;p1"/>
          <p:cNvSpPr txBox="1">
            <a:spLocks noGrp="1"/>
          </p:cNvSpPr>
          <p:nvPr>
            <p:ph type="subTitle" idx="1"/>
          </p:nvPr>
        </p:nvSpPr>
        <p:spPr>
          <a:xfrm>
            <a:off x="1128415" y="3395822"/>
            <a:ext cx="4495378" cy="1718545"/>
          </a:xfrm>
          <a:prstGeom prst="rect">
            <a:avLst/>
          </a:prstGeom>
        </p:spPr>
        <p:txBody>
          <a:bodyPr spcFirstLastPara="1" lIns="91425" tIns="45700" rIns="91425" bIns="45700" anchorCtr="0">
            <a:normAutofit/>
          </a:bodyPr>
          <a:lstStyle/>
          <a:p>
            <a:pPr marL="0" lvl="0" indent="0" rtl="0">
              <a:spcBef>
                <a:spcPts val="0"/>
              </a:spcBef>
              <a:spcAft>
                <a:spcPts val="600"/>
              </a:spcAft>
              <a:buSzPts val="1800"/>
              <a:buNone/>
            </a:pPr>
            <a:r>
              <a:rPr lang="es-MX" sz="1600"/>
              <a:t>UTN Mar del Plata- Arquitectura de Sistemas Operativos</a:t>
            </a:r>
          </a:p>
        </p:txBody>
      </p:sp>
      <p:pic>
        <p:nvPicPr>
          <p:cNvPr id="118" name="Picture 117">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111" name="Graphic 110" descr="PC1">
            <a:extLst>
              <a:ext uri="{FF2B5EF4-FFF2-40B4-BE49-F238E27FC236}">
                <a16:creationId xmlns:a16="http://schemas.microsoft.com/office/drawing/2014/main" id="{D0939192-D631-D42F-0279-421942046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4251" y="805583"/>
            <a:ext cx="4660762" cy="4660762"/>
          </a:xfrm>
          <a:prstGeom prst="rect">
            <a:avLst/>
          </a:prstGeom>
        </p:spPr>
      </p:pic>
      <p:pic>
        <p:nvPicPr>
          <p:cNvPr id="120" name="Picture 119">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22" name="Straight Connector 121">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4"/>
                                        </p:tgtEl>
                                        <p:attrNameLst>
                                          <p:attrName>style.visibility</p:attrName>
                                        </p:attrNameLst>
                                      </p:cBhvr>
                                      <p:to>
                                        <p:strVal val="visible"/>
                                      </p:to>
                                    </p:set>
                                    <p:animEffect transition="in" filter="fade">
                                      <p:cBhvr>
                                        <p:cTn id="7" dur="400"/>
                                        <p:tgtEl>
                                          <p:spTgt spid="9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95">
                                            <p:txEl>
                                              <p:pRg st="0" end="0"/>
                                            </p:txEl>
                                          </p:spTgt>
                                        </p:tgtEl>
                                        <p:attrNameLst>
                                          <p:attrName>style.visibility</p:attrName>
                                        </p:attrNameLst>
                                      </p:cBhvr>
                                      <p:to>
                                        <p:strVal val="visible"/>
                                      </p:to>
                                    </p:set>
                                    <p:animEffect transition="in" filter="fade">
                                      <p:cBhvr>
                                        <p:cTn id="10" dur="4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75" descr="Barra tipográfica lista para imprimir un signo de interrogación">
            <a:extLst>
              <a:ext uri="{FF2B5EF4-FFF2-40B4-BE49-F238E27FC236}">
                <a16:creationId xmlns:a16="http://schemas.microsoft.com/office/drawing/2014/main" id="{F72D1DF9-F925-6928-54A8-6A6AF1E995F2}"/>
              </a:ext>
            </a:extLst>
          </p:cNvPr>
          <p:cNvPicPr>
            <a:picLocks noChangeAspect="1"/>
          </p:cNvPicPr>
          <p:nvPr/>
        </p:nvPicPr>
        <p:blipFill rotWithShape="1">
          <a:blip r:embed="rId3">
            <a:alphaModFix amt="50000"/>
          </a:blip>
          <a:srcRect t="15728" r="-1" b="-1"/>
          <a:stretch/>
        </p:blipFill>
        <p:spPr>
          <a:xfrm>
            <a:off x="305" y="10"/>
            <a:ext cx="12191695" cy="6857990"/>
          </a:xfrm>
          <a:prstGeom prst="rect">
            <a:avLst/>
          </a:prstGeom>
          <a:solidFill>
            <a:schemeClr val="bg1">
              <a:lumMod val="95000"/>
              <a:lumOff val="5000"/>
            </a:schemeClr>
          </a:solidFill>
        </p:spPr>
      </p:pic>
      <p:sp>
        <p:nvSpPr>
          <p:cNvPr id="18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6" name="Rectangle 18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2" name="Google Shape;172;g2bbe394952f_2_86"/>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ts val="5000"/>
              <a:buFont typeface="Twentieth Century"/>
              <a:buNone/>
            </a:pPr>
            <a:r>
              <a:rPr lang="es-MX" dirty="0"/>
              <a:t>MEMORIA PRINCIPAL</a:t>
            </a:r>
            <a:endParaRPr lang="es-ES" dirty="0"/>
          </a:p>
        </p:txBody>
      </p:sp>
      <p:cxnSp>
        <p:nvCxnSpPr>
          <p:cNvPr id="188" name="Straight Connector 18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73" name="Google Shape;173;g2bbe394952f_2_86"/>
          <p:cNvSpPr txBox="1">
            <a:spLocks noGrp="1"/>
          </p:cNvSpPr>
          <p:nvPr>
            <p:ph idx="1"/>
          </p:nvPr>
        </p:nvSpPr>
        <p:spPr>
          <a:xfrm>
            <a:off x="4654295" y="540921"/>
            <a:ext cx="7337835" cy="5967605"/>
          </a:xfrm>
          <a:prstGeom prst="rect">
            <a:avLst/>
          </a:prstGeom>
          <a:noFill/>
          <a:ln>
            <a:noFill/>
          </a:ln>
        </p:spPr>
        <p:txBody>
          <a:bodyPr spcFirstLastPara="1" lIns="45700" tIns="45700" rIns="45700" bIns="45700" anchor="ctr" anchorCtr="0">
            <a:normAutofit lnSpcReduction="10000"/>
          </a:bodyPr>
          <a:lstStyle/>
          <a:p>
            <a:pPr marL="0" lvl="0" indent="0" rtl="0">
              <a:lnSpc>
                <a:spcPct val="150000"/>
              </a:lnSpc>
              <a:spcBef>
                <a:spcPts val="0"/>
              </a:spcBef>
              <a:spcAft>
                <a:spcPts val="600"/>
              </a:spcAft>
              <a:buNone/>
            </a:pPr>
            <a:r>
              <a:rPr lang="es-ES" sz="1800" b="1" dirty="0">
                <a:latin typeface="Arial"/>
                <a:ea typeface="Arial"/>
                <a:cs typeface="Arial"/>
                <a:sym typeface="Arial"/>
              </a:rPr>
              <a:t>Proceso de lectura o escritura</a:t>
            </a:r>
          </a:p>
          <a:p>
            <a:pPr marL="349885" indent="-285750">
              <a:lnSpc>
                <a:spcPct val="150000"/>
              </a:lnSpc>
              <a:spcBef>
                <a:spcPts val="0"/>
              </a:spcBef>
              <a:spcAft>
                <a:spcPts val="600"/>
              </a:spcAft>
              <a:buClr>
                <a:schemeClr val="tx1"/>
              </a:buClr>
            </a:pPr>
            <a:r>
              <a:rPr lang="es-ES" sz="1800" dirty="0">
                <a:latin typeface="Arial"/>
                <a:ea typeface="Arial"/>
                <a:cs typeface="Arial"/>
                <a:sym typeface="Arial"/>
              </a:rPr>
              <a:t>Por el bus de </a:t>
            </a:r>
            <a:r>
              <a:rPr lang="es-ES" sz="1800" b="1" dirty="0">
                <a:latin typeface="Arial"/>
                <a:ea typeface="Arial"/>
                <a:cs typeface="Arial"/>
                <a:sym typeface="Arial"/>
              </a:rPr>
              <a:t>direcciones</a:t>
            </a:r>
            <a:r>
              <a:rPr lang="es-ES" sz="1800" dirty="0">
                <a:latin typeface="Arial"/>
                <a:ea typeface="Arial"/>
                <a:cs typeface="Arial"/>
                <a:sym typeface="Arial"/>
              </a:rPr>
              <a:t> llega un </a:t>
            </a:r>
            <a:r>
              <a:rPr lang="es-ES" sz="1800" b="1" dirty="0">
                <a:latin typeface="Arial"/>
                <a:ea typeface="Arial"/>
                <a:cs typeface="Arial"/>
                <a:sym typeface="Arial"/>
              </a:rPr>
              <a:t>numero de dirección</a:t>
            </a:r>
            <a:r>
              <a:rPr lang="es-ES" sz="1800" dirty="0">
                <a:latin typeface="Arial"/>
                <a:ea typeface="Arial"/>
                <a:cs typeface="Arial"/>
                <a:sym typeface="Arial"/>
              </a:rPr>
              <a:t> que se almacena en el </a:t>
            </a:r>
            <a:r>
              <a:rPr lang="es-ES" sz="1800" b="1" dirty="0">
                <a:latin typeface="Arial"/>
                <a:ea typeface="Arial"/>
                <a:cs typeface="Arial"/>
                <a:sym typeface="Arial"/>
              </a:rPr>
              <a:t>RD</a:t>
            </a:r>
            <a:r>
              <a:rPr lang="es-ES" sz="1800" dirty="0">
                <a:latin typeface="Arial"/>
                <a:ea typeface="Arial"/>
                <a:cs typeface="Arial"/>
                <a:sym typeface="Arial"/>
              </a:rPr>
              <a:t>.</a:t>
            </a:r>
          </a:p>
          <a:p>
            <a:pPr marL="349885" indent="-285750">
              <a:lnSpc>
                <a:spcPct val="150000"/>
              </a:lnSpc>
              <a:spcBef>
                <a:spcPts val="0"/>
              </a:spcBef>
              <a:spcAft>
                <a:spcPts val="600"/>
              </a:spcAft>
              <a:buClr>
                <a:schemeClr val="tx1"/>
              </a:buClr>
            </a:pPr>
            <a:r>
              <a:rPr lang="es-ES" sz="1800" dirty="0">
                <a:latin typeface="Arial"/>
                <a:ea typeface="Arial"/>
                <a:cs typeface="Arial"/>
                <a:sym typeface="Arial"/>
              </a:rPr>
              <a:t>Simultáneamente, por el bus de </a:t>
            </a:r>
            <a:r>
              <a:rPr lang="es-ES" sz="1800" b="1" dirty="0">
                <a:latin typeface="Arial"/>
                <a:ea typeface="Arial"/>
                <a:cs typeface="Arial"/>
                <a:sym typeface="Arial"/>
              </a:rPr>
              <a:t>control</a:t>
            </a:r>
            <a:r>
              <a:rPr lang="es-ES" sz="1800" dirty="0">
                <a:latin typeface="Arial"/>
                <a:ea typeface="Arial"/>
                <a:cs typeface="Arial"/>
                <a:sym typeface="Arial"/>
              </a:rPr>
              <a:t>, llega una </a:t>
            </a:r>
            <a:r>
              <a:rPr lang="es-ES" sz="1800" b="1" dirty="0">
                <a:latin typeface="Arial"/>
                <a:ea typeface="Arial"/>
                <a:cs typeface="Arial"/>
                <a:sym typeface="Arial"/>
              </a:rPr>
              <a:t>señal</a:t>
            </a:r>
            <a:r>
              <a:rPr lang="es-ES" sz="1800" dirty="0">
                <a:latin typeface="Arial"/>
                <a:ea typeface="Arial"/>
                <a:cs typeface="Arial"/>
                <a:sym typeface="Arial"/>
              </a:rPr>
              <a:t> que indica si la operación es </a:t>
            </a:r>
            <a:r>
              <a:rPr lang="es-ES" sz="1800" b="1" dirty="0">
                <a:latin typeface="Arial"/>
                <a:ea typeface="Arial"/>
                <a:cs typeface="Arial"/>
                <a:sym typeface="Arial"/>
              </a:rPr>
              <a:t>leer o escribir</a:t>
            </a:r>
            <a:r>
              <a:rPr lang="es-ES" sz="1800" dirty="0">
                <a:latin typeface="Arial"/>
                <a:ea typeface="Arial"/>
                <a:cs typeface="Arial"/>
                <a:sym typeface="Arial"/>
              </a:rPr>
              <a:t>.</a:t>
            </a:r>
          </a:p>
          <a:p>
            <a:pPr marL="349885" indent="-285750">
              <a:lnSpc>
                <a:spcPct val="150000"/>
              </a:lnSpc>
              <a:spcBef>
                <a:spcPts val="0"/>
              </a:spcBef>
              <a:spcAft>
                <a:spcPts val="600"/>
              </a:spcAft>
              <a:buClr>
                <a:schemeClr val="tx1"/>
              </a:buClr>
            </a:pPr>
            <a:r>
              <a:rPr lang="es-ES" sz="1800" dirty="0">
                <a:latin typeface="Arial"/>
                <a:ea typeface="Arial"/>
                <a:cs typeface="Arial"/>
                <a:sym typeface="Arial"/>
              </a:rPr>
              <a:t>Si la operación es escritura</a:t>
            </a:r>
          </a:p>
          <a:p>
            <a:pPr marL="807085" lvl="1" indent="-285750">
              <a:lnSpc>
                <a:spcPct val="150000"/>
              </a:lnSpc>
              <a:spcBef>
                <a:spcPts val="0"/>
              </a:spcBef>
              <a:spcAft>
                <a:spcPts val="600"/>
              </a:spcAft>
              <a:buClr>
                <a:schemeClr val="tx1"/>
              </a:buClr>
            </a:pPr>
            <a:r>
              <a:rPr lang="es-ES" dirty="0">
                <a:latin typeface="Arial"/>
                <a:ea typeface="Arial"/>
                <a:cs typeface="Arial"/>
                <a:sym typeface="Arial"/>
              </a:rPr>
              <a:t>Por el bus de datos llega la palabra que se quiere escribir, almacenada en el </a:t>
            </a:r>
            <a:r>
              <a:rPr lang="es-ES" b="1" dirty="0">
                <a:latin typeface="Arial"/>
                <a:ea typeface="Arial"/>
                <a:cs typeface="Arial"/>
                <a:sym typeface="Arial"/>
              </a:rPr>
              <a:t>RIM</a:t>
            </a:r>
            <a:r>
              <a:rPr lang="es-ES" dirty="0">
                <a:latin typeface="Arial"/>
                <a:ea typeface="Arial"/>
                <a:cs typeface="Arial"/>
                <a:sym typeface="Arial"/>
              </a:rPr>
              <a:t> y se escribe donde indica </a:t>
            </a:r>
            <a:r>
              <a:rPr lang="es-ES" b="1" dirty="0">
                <a:latin typeface="Arial"/>
                <a:ea typeface="Arial"/>
                <a:cs typeface="Arial"/>
                <a:sym typeface="Arial"/>
              </a:rPr>
              <a:t>RD</a:t>
            </a:r>
            <a:r>
              <a:rPr lang="es-ES" dirty="0">
                <a:latin typeface="Arial"/>
                <a:ea typeface="Arial"/>
                <a:cs typeface="Arial"/>
                <a:sym typeface="Arial"/>
              </a:rPr>
              <a:t>.</a:t>
            </a:r>
          </a:p>
          <a:p>
            <a:pPr marL="349885" indent="-285750">
              <a:lnSpc>
                <a:spcPct val="150000"/>
              </a:lnSpc>
              <a:spcBef>
                <a:spcPts val="0"/>
              </a:spcBef>
              <a:spcAft>
                <a:spcPts val="600"/>
              </a:spcAft>
              <a:buClr>
                <a:schemeClr val="tx1"/>
              </a:buClr>
            </a:pPr>
            <a:r>
              <a:rPr lang="es-ES" sz="1800" dirty="0">
                <a:latin typeface="Arial"/>
                <a:ea typeface="Arial"/>
                <a:cs typeface="Arial"/>
                <a:sym typeface="Arial"/>
              </a:rPr>
              <a:t>Si la operación es de lectura</a:t>
            </a:r>
          </a:p>
          <a:p>
            <a:pPr marL="807085" lvl="1" indent="-285750">
              <a:lnSpc>
                <a:spcPct val="150000"/>
              </a:lnSpc>
              <a:spcBef>
                <a:spcPts val="0"/>
              </a:spcBef>
              <a:spcAft>
                <a:spcPts val="600"/>
              </a:spcAft>
              <a:buClr>
                <a:schemeClr val="tx1"/>
              </a:buClr>
            </a:pPr>
            <a:r>
              <a:rPr lang="es-ES" dirty="0">
                <a:latin typeface="Arial"/>
                <a:ea typeface="Arial"/>
                <a:cs typeface="Arial"/>
                <a:sym typeface="Arial"/>
              </a:rPr>
              <a:t>Se lee la información que se encuentra almacenada en el </a:t>
            </a:r>
            <a:r>
              <a:rPr lang="es-ES" b="1" dirty="0">
                <a:latin typeface="Arial"/>
                <a:ea typeface="Arial"/>
                <a:cs typeface="Arial"/>
                <a:sym typeface="Arial"/>
              </a:rPr>
              <a:t>RD</a:t>
            </a:r>
            <a:r>
              <a:rPr lang="es-ES" dirty="0">
                <a:latin typeface="Arial"/>
                <a:ea typeface="Arial"/>
                <a:cs typeface="Arial"/>
                <a:sym typeface="Arial"/>
              </a:rPr>
              <a:t> y se escribe en el </a:t>
            </a:r>
            <a:r>
              <a:rPr lang="es-ES" b="1" dirty="0">
                <a:latin typeface="Arial"/>
                <a:ea typeface="Arial"/>
                <a:cs typeface="Arial"/>
                <a:sym typeface="Arial"/>
              </a:rPr>
              <a:t>RIM</a:t>
            </a:r>
            <a:r>
              <a:rPr lang="es-ES" dirty="0">
                <a:latin typeface="Arial"/>
                <a:ea typeface="Arial"/>
                <a:cs typeface="Arial"/>
                <a:sym typeface="Arial"/>
              </a:rPr>
              <a:t>.   </a:t>
            </a:r>
          </a:p>
          <a:p>
            <a:pPr marL="349885" indent="-285750">
              <a:lnSpc>
                <a:spcPct val="150000"/>
              </a:lnSpc>
              <a:spcBef>
                <a:spcPts val="0"/>
              </a:spcBef>
              <a:spcAft>
                <a:spcPts val="600"/>
              </a:spcAft>
              <a:buClr>
                <a:schemeClr val="tx1"/>
              </a:buClr>
            </a:pPr>
            <a:r>
              <a:rPr lang="es-ES" sz="1800" dirty="0">
                <a:latin typeface="Arial"/>
                <a:ea typeface="Arial"/>
                <a:cs typeface="Arial"/>
                <a:sym typeface="Arial"/>
              </a:rPr>
              <a:t>La memoria genera, por el bus de </a:t>
            </a:r>
            <a:r>
              <a:rPr lang="es-ES" sz="1800" b="1" dirty="0">
                <a:latin typeface="Arial"/>
                <a:ea typeface="Arial"/>
                <a:cs typeface="Arial"/>
                <a:sym typeface="Arial"/>
              </a:rPr>
              <a:t>control</a:t>
            </a:r>
            <a:r>
              <a:rPr lang="es-ES" sz="1800" dirty="0">
                <a:latin typeface="Arial"/>
                <a:ea typeface="Arial"/>
                <a:cs typeface="Arial"/>
                <a:sym typeface="Arial"/>
              </a:rPr>
              <a:t>, una señal que indica el fin de la operación</a:t>
            </a:r>
          </a:p>
          <a:p>
            <a:pPr marL="0" lvl="0" indent="0" rtl="0">
              <a:lnSpc>
                <a:spcPct val="110000"/>
              </a:lnSpc>
              <a:spcBef>
                <a:spcPts val="0"/>
              </a:spcBef>
              <a:spcAft>
                <a:spcPts val="600"/>
              </a:spcAft>
              <a:buNone/>
            </a:pPr>
            <a:endParaRPr lang="es-ES" sz="1500" dirty="0">
              <a:latin typeface="Arial"/>
              <a:ea typeface="Arial"/>
              <a:cs typeface="Arial"/>
              <a:sym typeface="Arial"/>
            </a:endParaRPr>
          </a:p>
          <a:p>
            <a:pPr marL="457200" lvl="0" indent="-393065" rtl="0">
              <a:lnSpc>
                <a:spcPct val="110000"/>
              </a:lnSpc>
              <a:spcBef>
                <a:spcPts val="0"/>
              </a:spcBef>
              <a:spcAft>
                <a:spcPts val="600"/>
              </a:spcAft>
              <a:buClr>
                <a:schemeClr val="dk1"/>
              </a:buClr>
              <a:buSzPct val="100000"/>
              <a:buFont typeface="Arial"/>
              <a:buChar char=" "/>
            </a:pPr>
            <a:endParaRPr lang="es-ES" sz="1500" dirty="0">
              <a:latin typeface="Arial"/>
              <a:ea typeface="Arial"/>
              <a:cs typeface="Arial"/>
              <a:sym typeface="Arial"/>
            </a:endParaRPr>
          </a:p>
        </p:txBody>
      </p:sp>
      <p:sp>
        <p:nvSpPr>
          <p:cNvPr id="19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174" name="Google Shape;174;g2bbe394952f_2_86"/>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178"/>
        <p:cNvGrpSpPr/>
        <p:nvPr/>
      </p:nvGrpSpPr>
      <p:grpSpPr>
        <a:xfrm>
          <a:off x="0" y="0"/>
          <a:ext cx="0" cy="0"/>
          <a:chOff x="0" y="0"/>
          <a:chExt cx="0" cy="0"/>
        </a:xfrm>
      </p:grpSpPr>
      <p:sp useBgFill="1">
        <p:nvSpPr>
          <p:cNvPr id="187" name="Rectangle 186">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Google Shape;179;g2bbe394952f_2_92"/>
          <p:cNvSpPr txBox="1">
            <a:spLocks noGrp="1"/>
          </p:cNvSpPr>
          <p:nvPr>
            <p:ph type="title"/>
          </p:nvPr>
        </p:nvSpPr>
        <p:spPr>
          <a:xfrm>
            <a:off x="1130270" y="953324"/>
            <a:ext cx="9603275"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ts val="5000"/>
              <a:buFont typeface="Twentieth Century"/>
              <a:buNone/>
            </a:pPr>
            <a:r>
              <a:rPr lang="es-MX"/>
              <a:t>MEMORIA PRINCIPAL</a:t>
            </a:r>
            <a:endParaRPr lang="es-ES"/>
          </a:p>
        </p:txBody>
      </p:sp>
      <p:cxnSp>
        <p:nvCxnSpPr>
          <p:cNvPr id="189" name="Straight Connector 188">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1" name="Rectangle 190">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81" name="Google Shape;181;g2bbe394952f_2_92"/>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graphicFrame>
        <p:nvGraphicFramePr>
          <p:cNvPr id="183" name="Google Shape;180;g2bbe394952f_2_92">
            <a:extLst>
              <a:ext uri="{FF2B5EF4-FFF2-40B4-BE49-F238E27FC236}">
                <a16:creationId xmlns:a16="http://schemas.microsoft.com/office/drawing/2014/main" id="{A5A7194B-52AE-D7F4-AAFC-38E6FABCB3B6}"/>
              </a:ext>
            </a:extLst>
          </p:cNvPr>
          <p:cNvGraphicFramePr>
            <a:graphicFrameLocks noGrp="1"/>
          </p:cNvGraphicFramePr>
          <p:nvPr>
            <p:ph idx="1"/>
            <p:extLst>
              <p:ext uri="{D42A27DB-BD31-4B8C-83A1-F6EECF244321}">
                <p14:modId xmlns:p14="http://schemas.microsoft.com/office/powerpoint/2010/main" val="2041838177"/>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185"/>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g2bbe394952f_2_98"/>
          <p:cNvSpPr txBox="1">
            <a:spLocks noGrp="1"/>
          </p:cNvSpPr>
          <p:nvPr>
            <p:ph type="title"/>
          </p:nvPr>
        </p:nvSpPr>
        <p:spPr>
          <a:xfrm>
            <a:off x="1130270" y="953324"/>
            <a:ext cx="9603275"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ts val="5000"/>
              <a:buFont typeface="Twentieth Century"/>
              <a:buNone/>
            </a:pPr>
            <a:r>
              <a:rPr lang="es-MX"/>
              <a:t>TIPOS DE MEMORIAS</a:t>
            </a:r>
            <a:endParaRPr lang="es-ES"/>
          </a:p>
        </p:txBody>
      </p:sp>
      <p:cxnSp>
        <p:nvCxnSpPr>
          <p:cNvPr id="196" name="Straight Connector 195">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8" name="Rectangle 197">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88" name="Google Shape;188;g2bbe394952f_2_98"/>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graphicFrame>
        <p:nvGraphicFramePr>
          <p:cNvPr id="190" name="Google Shape;187;g2bbe394952f_2_98">
            <a:extLst>
              <a:ext uri="{FF2B5EF4-FFF2-40B4-BE49-F238E27FC236}">
                <a16:creationId xmlns:a16="http://schemas.microsoft.com/office/drawing/2014/main" id="{1E70433B-E34A-BD11-47A4-406D7358C331}"/>
              </a:ext>
            </a:extLst>
          </p:cNvPr>
          <p:cNvGraphicFramePr>
            <a:graphicFrameLocks noGrp="1"/>
          </p:cNvGraphicFramePr>
          <p:nvPr>
            <p:ph idx="1"/>
            <p:extLst>
              <p:ext uri="{D42A27DB-BD31-4B8C-83A1-F6EECF244321}">
                <p14:modId xmlns:p14="http://schemas.microsoft.com/office/powerpoint/2010/main" val="2255594009"/>
              </p:ext>
            </p:extLst>
          </p:nvPr>
        </p:nvGraphicFramePr>
        <p:xfrm>
          <a:off x="1130270" y="2502076"/>
          <a:ext cx="9992432"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192"/>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Google Shape;193;g2bbe394952f_2_104"/>
          <p:cNvSpPr txBox="1">
            <a:spLocks noGrp="1"/>
          </p:cNvSpPr>
          <p:nvPr>
            <p:ph type="title"/>
          </p:nvPr>
        </p:nvSpPr>
        <p:spPr>
          <a:xfrm>
            <a:off x="1130270" y="953324"/>
            <a:ext cx="9603275"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ts val="5000"/>
              <a:buFont typeface="Twentieth Century"/>
              <a:buNone/>
            </a:pPr>
            <a:r>
              <a:rPr lang="es-MX"/>
              <a:t>OPTIMIZACIÓN DE MEMORIAS</a:t>
            </a:r>
            <a:endParaRPr lang="es-ES"/>
          </a:p>
        </p:txBody>
      </p:sp>
      <p:cxnSp>
        <p:nvCxnSpPr>
          <p:cNvPr id="203" name="Straight Connector 202">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5" name="Rectangle 204">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95" name="Google Shape;195;g2bbe394952f_2_104"/>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graphicFrame>
        <p:nvGraphicFramePr>
          <p:cNvPr id="197" name="Google Shape;194;g2bbe394952f_2_104">
            <a:extLst>
              <a:ext uri="{FF2B5EF4-FFF2-40B4-BE49-F238E27FC236}">
                <a16:creationId xmlns:a16="http://schemas.microsoft.com/office/drawing/2014/main" id="{A94111A6-767D-35D4-47D0-1DE5403E8478}"/>
              </a:ext>
            </a:extLst>
          </p:cNvPr>
          <p:cNvGraphicFramePr>
            <a:graphicFrameLocks noGrp="1"/>
          </p:cNvGraphicFramePr>
          <p:nvPr>
            <p:ph idx="1"/>
            <p:extLst>
              <p:ext uri="{D42A27DB-BD31-4B8C-83A1-F6EECF244321}">
                <p14:modId xmlns:p14="http://schemas.microsoft.com/office/powerpoint/2010/main" val="857765018"/>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30628032-EFF9-F6A4-6F65-E66ED15692F9}"/>
              </a:ext>
            </a:extLst>
          </p:cNvPr>
          <p:cNvPicPr>
            <a:picLocks noChangeAspect="1"/>
          </p:cNvPicPr>
          <p:nvPr/>
        </p:nvPicPr>
        <p:blipFill>
          <a:blip r:embed="rId2"/>
          <a:stretch>
            <a:fillRect/>
          </a:stretch>
        </p:blipFill>
        <p:spPr>
          <a:xfrm>
            <a:off x="0" y="0"/>
            <a:ext cx="12094025" cy="6858000"/>
          </a:xfrm>
          <a:prstGeom prst="rect">
            <a:avLst/>
          </a:prstGeom>
        </p:spPr>
      </p:pic>
    </p:spTree>
    <p:extLst>
      <p:ext uri="{BB962C8B-B14F-4D97-AF65-F5344CB8AC3E}">
        <p14:creationId xmlns:p14="http://schemas.microsoft.com/office/powerpoint/2010/main" val="72618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Picture 203" descr="Placa de circuito electrónico">
            <a:extLst>
              <a:ext uri="{FF2B5EF4-FFF2-40B4-BE49-F238E27FC236}">
                <a16:creationId xmlns:a16="http://schemas.microsoft.com/office/drawing/2014/main" id="{E9D9B49D-869F-5C6F-22E9-A24C3D52C94B}"/>
              </a:ext>
            </a:extLst>
          </p:cNvPr>
          <p:cNvPicPr>
            <a:picLocks noChangeAspect="1"/>
          </p:cNvPicPr>
          <p:nvPr/>
        </p:nvPicPr>
        <p:blipFill rotWithShape="1">
          <a:blip r:embed="rId3">
            <a:alphaModFix amt="50000"/>
          </a:blip>
          <a:srcRect t="15728" r="-1" b="-1"/>
          <a:stretch/>
        </p:blipFill>
        <p:spPr>
          <a:xfrm>
            <a:off x="305" y="10"/>
            <a:ext cx="12191695" cy="6857990"/>
          </a:xfrm>
          <a:prstGeom prst="rect">
            <a:avLst/>
          </a:prstGeom>
        </p:spPr>
      </p:pic>
      <p:sp>
        <p:nvSpPr>
          <p:cNvPr id="21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14" name="Rectangle 21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0" name="Google Shape;200;g2bbe394952f_2_110"/>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ct val="100000"/>
              <a:buFont typeface="Twentieth Century"/>
              <a:buNone/>
            </a:pPr>
            <a:r>
              <a:rPr lang="es-ES" sz="2700"/>
              <a:t>UCP - UNIDAD CENTRAL DE PROCESAMIENTO</a:t>
            </a:r>
          </a:p>
        </p:txBody>
      </p:sp>
      <p:cxnSp>
        <p:nvCxnSpPr>
          <p:cNvPr id="216" name="Straight Connector 21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1" name="Google Shape;201;g2bbe394952f_2_110"/>
          <p:cNvSpPr txBox="1">
            <a:spLocks noGrp="1"/>
          </p:cNvSpPr>
          <p:nvPr>
            <p:ph idx="1"/>
          </p:nvPr>
        </p:nvSpPr>
        <p:spPr>
          <a:xfrm>
            <a:off x="4323320" y="1193800"/>
            <a:ext cx="7144155" cy="4699000"/>
          </a:xfrm>
          <a:prstGeom prst="rect">
            <a:avLst/>
          </a:prstGeom>
        </p:spPr>
        <p:txBody>
          <a:bodyPr spcFirstLastPara="1" lIns="45700" tIns="45700" rIns="45700" bIns="45700" anchor="ctr" anchorCtr="0">
            <a:normAutofit/>
          </a:bodyPr>
          <a:lstStyle/>
          <a:p>
            <a:pPr marL="833756" lvl="1" indent="-285750">
              <a:lnSpc>
                <a:spcPct val="11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Lugar donde se procesa la información recibida. Procesador.</a:t>
            </a:r>
          </a:p>
          <a:p>
            <a:pPr marL="833756" lvl="1" indent="-285750">
              <a:lnSpc>
                <a:spcPct val="11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Formada por :</a:t>
            </a:r>
          </a:p>
          <a:p>
            <a:pPr marL="1290956" lvl="2" indent="-285750">
              <a:lnSpc>
                <a:spcPct val="110000"/>
              </a:lnSpc>
              <a:spcBef>
                <a:spcPts val="0"/>
              </a:spcBef>
              <a:spcAft>
                <a:spcPts val="600"/>
              </a:spcAft>
              <a:buClr>
                <a:schemeClr val="tx1"/>
              </a:buClr>
              <a:buSzPct val="100000"/>
              <a:buFont typeface="Arial" panose="020B0604020202020204" pitchFamily="34" charset="0"/>
              <a:buChar char="•"/>
            </a:pPr>
            <a:r>
              <a:rPr lang="es-ES" sz="1800" b="1" dirty="0">
                <a:latin typeface="Arial"/>
                <a:ea typeface="Arial"/>
                <a:cs typeface="Arial"/>
                <a:sym typeface="Arial"/>
              </a:rPr>
              <a:t>UC</a:t>
            </a:r>
            <a:r>
              <a:rPr lang="es-ES" sz="1800" dirty="0">
                <a:latin typeface="Arial"/>
                <a:ea typeface="Arial"/>
                <a:cs typeface="Arial"/>
                <a:sym typeface="Arial"/>
              </a:rPr>
              <a:t> </a:t>
            </a:r>
          </a:p>
          <a:p>
            <a:pPr marL="1290956" lvl="2" indent="-285750">
              <a:lnSpc>
                <a:spcPct val="110000"/>
              </a:lnSpc>
              <a:spcBef>
                <a:spcPts val="0"/>
              </a:spcBef>
              <a:spcAft>
                <a:spcPts val="600"/>
              </a:spcAft>
              <a:buClr>
                <a:schemeClr val="tx1"/>
              </a:buClr>
              <a:buSzPct val="100000"/>
              <a:buFont typeface="Arial" panose="020B0604020202020204" pitchFamily="34" charset="0"/>
              <a:buChar char="•"/>
            </a:pPr>
            <a:r>
              <a:rPr lang="es-ES" sz="1800" b="1" dirty="0">
                <a:latin typeface="Arial"/>
                <a:ea typeface="Arial"/>
                <a:cs typeface="Arial"/>
                <a:sym typeface="Arial"/>
              </a:rPr>
              <a:t>UAL</a:t>
            </a:r>
          </a:p>
          <a:p>
            <a:pPr marL="833756" lvl="1" indent="-285750">
              <a:lnSpc>
                <a:spcPct val="11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Es un microchip y consta de circuitos electrónicos que permiten realizar operaciones elementales con la información.</a:t>
            </a:r>
          </a:p>
          <a:p>
            <a:pPr marL="833756" lvl="1" indent="-285750">
              <a:lnSpc>
                <a:spcPct val="11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La misión principal del procesador es ejecutar las instrucciones que residen en </a:t>
            </a:r>
            <a:r>
              <a:rPr lang="es-ES" b="1" dirty="0">
                <a:latin typeface="Arial"/>
                <a:ea typeface="Arial"/>
                <a:cs typeface="Arial"/>
                <a:sym typeface="Arial"/>
              </a:rPr>
              <a:t>MP</a:t>
            </a:r>
            <a:r>
              <a:rPr lang="es-ES" dirty="0">
                <a:latin typeface="Arial"/>
                <a:ea typeface="Arial"/>
                <a:cs typeface="Arial"/>
                <a:sym typeface="Arial"/>
              </a:rPr>
              <a:t> y que se dan en forma de programas que contienen secuencias de instrucciones</a:t>
            </a:r>
            <a:r>
              <a:rPr lang="es-ES" sz="1400" dirty="0">
                <a:latin typeface="Arial"/>
                <a:ea typeface="Arial"/>
                <a:cs typeface="Arial"/>
                <a:sym typeface="Arial"/>
              </a:rPr>
              <a:t>.</a:t>
            </a:r>
          </a:p>
        </p:txBody>
      </p:sp>
      <p:sp>
        <p:nvSpPr>
          <p:cNvPr id="21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202" name="Google Shape;202;g2bbe394952f_2_110"/>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Picture 203" descr="Placa de circuito electrónico">
            <a:extLst>
              <a:ext uri="{FF2B5EF4-FFF2-40B4-BE49-F238E27FC236}">
                <a16:creationId xmlns:a16="http://schemas.microsoft.com/office/drawing/2014/main" id="{E9D9B49D-869F-5C6F-22E9-A24C3D52C94B}"/>
              </a:ext>
            </a:extLst>
          </p:cNvPr>
          <p:cNvPicPr>
            <a:picLocks noChangeAspect="1"/>
          </p:cNvPicPr>
          <p:nvPr/>
        </p:nvPicPr>
        <p:blipFill rotWithShape="1">
          <a:blip r:embed="rId3">
            <a:alphaModFix amt="50000"/>
          </a:blip>
          <a:srcRect t="15728" r="-1" b="-1"/>
          <a:stretch/>
        </p:blipFill>
        <p:spPr>
          <a:xfrm>
            <a:off x="305" y="-57534"/>
            <a:ext cx="12191695" cy="6857990"/>
          </a:xfrm>
          <a:prstGeom prst="rect">
            <a:avLst/>
          </a:prstGeom>
        </p:spPr>
      </p:pic>
      <p:sp>
        <p:nvSpPr>
          <p:cNvPr id="21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14" name="Rectangle 21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0" name="Google Shape;200;g2bbe394952f_2_110"/>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ct val="100000"/>
              <a:buFont typeface="Twentieth Century"/>
              <a:buNone/>
            </a:pPr>
            <a:r>
              <a:rPr lang="es-ES" sz="2700"/>
              <a:t>UCP - UNIDAD CENTRAL DE PROCESAMIENTO</a:t>
            </a:r>
          </a:p>
        </p:txBody>
      </p:sp>
      <p:cxnSp>
        <p:nvCxnSpPr>
          <p:cNvPr id="216" name="Straight Connector 21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1" name="Google Shape;201;g2bbe394952f_2_110"/>
          <p:cNvSpPr txBox="1">
            <a:spLocks noGrp="1"/>
          </p:cNvSpPr>
          <p:nvPr>
            <p:ph idx="1"/>
          </p:nvPr>
        </p:nvSpPr>
        <p:spPr>
          <a:xfrm>
            <a:off x="4468771" y="1102736"/>
            <a:ext cx="7478387" cy="5042678"/>
          </a:xfrm>
          <a:prstGeom prst="rect">
            <a:avLst/>
          </a:prstGeom>
        </p:spPr>
        <p:txBody>
          <a:bodyPr spcFirstLastPara="1" lIns="45700" tIns="45700" rIns="45700" bIns="45700" anchor="ctr" anchorCtr="0">
            <a:normAutofit lnSpcReduction="10000"/>
          </a:bodyPr>
          <a:lstStyle/>
          <a:p>
            <a:pPr marL="833756" lvl="1" indent="-285750">
              <a:lnSpc>
                <a:spcPct val="15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Un procesador puede </a:t>
            </a:r>
            <a:r>
              <a:rPr lang="es-ES" b="1" dirty="0">
                <a:latin typeface="Arial"/>
                <a:ea typeface="Arial"/>
                <a:cs typeface="Arial"/>
                <a:sym typeface="Arial"/>
              </a:rPr>
              <a:t>intercalar la ejecución</a:t>
            </a:r>
            <a:r>
              <a:rPr lang="es-ES" dirty="0">
                <a:latin typeface="Arial"/>
                <a:ea typeface="Arial"/>
                <a:cs typeface="Arial"/>
                <a:sym typeface="Arial"/>
              </a:rPr>
              <a:t> de un conjunto de programas en el tiempo por razones de eficiencia y de facilidad de programación.</a:t>
            </a:r>
          </a:p>
          <a:p>
            <a:pPr marL="833756" lvl="1" indent="-285750">
              <a:lnSpc>
                <a:spcPct val="15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Clasifica las instrucciones que recibe.</a:t>
            </a:r>
          </a:p>
          <a:p>
            <a:pPr marL="833756" lvl="1" indent="-285750">
              <a:lnSpc>
                <a:spcPct val="15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Controla su ejecución.</a:t>
            </a:r>
          </a:p>
          <a:p>
            <a:pPr marL="1290956" lvl="2" indent="-285750">
              <a:lnSpc>
                <a:spcPct val="150000"/>
              </a:lnSpc>
              <a:spcBef>
                <a:spcPts val="0"/>
              </a:spcBef>
              <a:spcAft>
                <a:spcPts val="600"/>
              </a:spcAft>
              <a:buClr>
                <a:schemeClr val="tx1"/>
              </a:buClr>
              <a:buSzPct val="100000"/>
              <a:buFont typeface="Arial" panose="020B0604020202020204" pitchFamily="34" charset="0"/>
              <a:buChar char="•"/>
            </a:pPr>
            <a:r>
              <a:rPr lang="es-ES" sz="1800" dirty="0">
                <a:latin typeface="Arial"/>
                <a:ea typeface="Arial"/>
                <a:cs typeface="Arial"/>
                <a:sym typeface="Arial"/>
              </a:rPr>
              <a:t>Consta de registros internos que usa para almacenar datos elementales.</a:t>
            </a:r>
          </a:p>
          <a:p>
            <a:pPr marL="1290956" lvl="2" indent="-285750">
              <a:lnSpc>
                <a:spcPct val="150000"/>
              </a:lnSpc>
              <a:spcBef>
                <a:spcPts val="0"/>
              </a:spcBef>
              <a:spcAft>
                <a:spcPts val="600"/>
              </a:spcAft>
              <a:buClr>
                <a:schemeClr val="tx1"/>
              </a:buClr>
              <a:buSzPct val="100000"/>
              <a:buFont typeface="Arial" panose="020B0604020202020204" pitchFamily="34" charset="0"/>
              <a:buChar char="•"/>
            </a:pPr>
            <a:r>
              <a:rPr lang="es-ES" sz="1800" dirty="0">
                <a:latin typeface="Arial"/>
                <a:ea typeface="Arial"/>
                <a:cs typeface="Arial"/>
                <a:sym typeface="Arial"/>
              </a:rPr>
              <a:t>Registro de instrucción y Contador de programa.</a:t>
            </a:r>
          </a:p>
          <a:p>
            <a:pPr marL="833756" lvl="1" indent="-285750">
              <a:lnSpc>
                <a:spcPct val="150000"/>
              </a:lnSpc>
              <a:spcBef>
                <a:spcPts val="0"/>
              </a:spcBef>
              <a:spcAft>
                <a:spcPts val="600"/>
              </a:spcAft>
              <a:buClr>
                <a:schemeClr val="tx1"/>
              </a:buClr>
              <a:buSzPct val="100000"/>
              <a:buFont typeface="Arial" panose="020B0604020202020204" pitchFamily="34" charset="0"/>
              <a:buChar char="•"/>
            </a:pPr>
            <a:r>
              <a:rPr lang="es-ES" dirty="0">
                <a:latin typeface="Arial"/>
                <a:ea typeface="Arial"/>
                <a:cs typeface="Arial"/>
                <a:sym typeface="Arial"/>
              </a:rPr>
              <a:t>Funcionamiento regido por pulsos de reloj.</a:t>
            </a:r>
          </a:p>
          <a:p>
            <a:pPr marL="1290956" lvl="2" indent="-285750">
              <a:lnSpc>
                <a:spcPct val="150000"/>
              </a:lnSpc>
              <a:spcBef>
                <a:spcPts val="0"/>
              </a:spcBef>
              <a:spcAft>
                <a:spcPts val="600"/>
              </a:spcAft>
              <a:buClr>
                <a:schemeClr val="tx1"/>
              </a:buClr>
              <a:buSzPct val="100000"/>
              <a:buFont typeface="Arial" panose="020B0604020202020204" pitchFamily="34" charset="0"/>
              <a:buChar char="•"/>
            </a:pPr>
            <a:r>
              <a:rPr lang="es-ES" sz="1800" b="1" dirty="0">
                <a:latin typeface="Arial"/>
                <a:ea typeface="Arial"/>
                <a:cs typeface="Arial"/>
                <a:sym typeface="Arial"/>
              </a:rPr>
              <a:t>Sincroniza</a:t>
            </a:r>
            <a:r>
              <a:rPr lang="es-ES" sz="1800" dirty="0">
                <a:latin typeface="Arial"/>
                <a:ea typeface="Arial"/>
                <a:cs typeface="Arial"/>
                <a:sym typeface="Arial"/>
              </a:rPr>
              <a:t> la realización de la operación y determina la velocidad del procesador.</a:t>
            </a:r>
          </a:p>
        </p:txBody>
      </p:sp>
      <p:sp>
        <p:nvSpPr>
          <p:cNvPr id="21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202" name="Google Shape;202;g2bbe394952f_2_110"/>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02487339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6"/>
        <p:cNvGrpSpPr/>
        <p:nvPr/>
      </p:nvGrpSpPr>
      <p:grpSpPr>
        <a:xfrm>
          <a:off x="0" y="0"/>
          <a:ext cx="0" cy="0"/>
          <a:chOff x="0" y="0"/>
          <a:chExt cx="0" cy="0"/>
        </a:xfrm>
      </p:grpSpPr>
      <p:sp useBgFill="1">
        <p:nvSpPr>
          <p:cNvPr id="215" name="Rectangle 2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descr="Biblioteca pública desenfocada abstracta con estanterías">
            <a:extLst>
              <a:ext uri="{FF2B5EF4-FFF2-40B4-BE49-F238E27FC236}">
                <a16:creationId xmlns:a16="http://schemas.microsoft.com/office/drawing/2014/main" id="{8D2981FE-EA9B-319F-F309-05DA7FE65A51}"/>
              </a:ext>
            </a:extLst>
          </p:cNvPr>
          <p:cNvPicPr>
            <a:picLocks noChangeAspect="1"/>
          </p:cNvPicPr>
          <p:nvPr/>
        </p:nvPicPr>
        <p:blipFill rotWithShape="1">
          <a:blip r:embed="rId3">
            <a:alphaModFix amt="50000"/>
          </a:blip>
          <a:srcRect t="1309" r="-1" b="14419"/>
          <a:stretch/>
        </p:blipFill>
        <p:spPr>
          <a:xfrm>
            <a:off x="305" y="10"/>
            <a:ext cx="12191695" cy="6857990"/>
          </a:xfrm>
          <a:prstGeom prst="rect">
            <a:avLst/>
          </a:prstGeom>
        </p:spPr>
      </p:pic>
      <p:sp>
        <p:nvSpPr>
          <p:cNvPr id="21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21" name="Rectangle 2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7" name="Google Shape;207;g2bbe394952f_2_116"/>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ct val="100000"/>
              <a:buFont typeface="Twentieth Century"/>
              <a:buNone/>
            </a:pPr>
            <a:r>
              <a:rPr lang="es-ES" sz="2700" dirty="0"/>
              <a:t>UCP - UNIDAD CENTRAL DE PROCESAMIENTO</a:t>
            </a:r>
          </a:p>
        </p:txBody>
      </p:sp>
      <p:cxnSp>
        <p:nvCxnSpPr>
          <p:cNvPr id="223" name="Straight Connector 2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8" name="Google Shape;208;g2bbe394952f_2_116"/>
          <p:cNvSpPr txBox="1">
            <a:spLocks noGrp="1"/>
          </p:cNvSpPr>
          <p:nvPr>
            <p:ph idx="1"/>
          </p:nvPr>
        </p:nvSpPr>
        <p:spPr>
          <a:xfrm>
            <a:off x="4654295" y="719528"/>
            <a:ext cx="7050024" cy="5173272"/>
          </a:xfrm>
          <a:prstGeom prst="rect">
            <a:avLst/>
          </a:prstGeom>
        </p:spPr>
        <p:txBody>
          <a:bodyPr spcFirstLastPara="1" lIns="45700" tIns="45700" rIns="45700" bIns="45700" anchor="ctr" anchorCtr="0">
            <a:normAutofit lnSpcReduction="10000"/>
          </a:bodyPr>
          <a:lstStyle/>
          <a:p>
            <a:pPr marL="0" lvl="0" indent="0" rtl="0">
              <a:lnSpc>
                <a:spcPct val="110000"/>
              </a:lnSpc>
              <a:spcBef>
                <a:spcPts val="0"/>
              </a:spcBef>
              <a:spcAft>
                <a:spcPts val="600"/>
              </a:spcAft>
              <a:buNone/>
            </a:pPr>
            <a:r>
              <a:rPr lang="es-ES" dirty="0">
                <a:latin typeface="Arial"/>
                <a:ea typeface="Arial"/>
                <a:cs typeface="Arial"/>
                <a:sym typeface="Arial"/>
              </a:rPr>
              <a:t>Operaciones básicas del secuenciador:</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Leer el </a:t>
            </a:r>
            <a:r>
              <a:rPr lang="es-ES" sz="1900" b="1" dirty="0">
                <a:latin typeface="Arial"/>
                <a:ea typeface="Arial"/>
                <a:cs typeface="Arial"/>
                <a:sym typeface="Arial"/>
              </a:rPr>
              <a:t>contador de programa</a:t>
            </a:r>
            <a:r>
              <a:rPr lang="es-ES" sz="1900" dirty="0">
                <a:latin typeface="Arial"/>
                <a:ea typeface="Arial"/>
                <a:cs typeface="Arial"/>
                <a:sym typeface="Arial"/>
              </a:rPr>
              <a:t>.</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Almacenar en el registro de instrucción el contenido de la dirección de memoria que aparece en el contador de programa.</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Averiguar si la instrucción necesita </a:t>
            </a:r>
            <a:r>
              <a:rPr lang="es-ES" sz="1900" b="1" dirty="0">
                <a:latin typeface="Arial"/>
                <a:ea typeface="Arial"/>
                <a:cs typeface="Arial"/>
                <a:sym typeface="Arial"/>
              </a:rPr>
              <a:t>argumentos</a:t>
            </a:r>
            <a:r>
              <a:rPr lang="es-ES" sz="1900" dirty="0">
                <a:latin typeface="Arial"/>
                <a:ea typeface="Arial"/>
                <a:cs typeface="Arial"/>
                <a:sym typeface="Arial"/>
              </a:rPr>
              <a:t> </a:t>
            </a:r>
          </a:p>
          <a:p>
            <a:pPr marL="1422400" lvl="2" indent="-457200">
              <a:lnSpc>
                <a:spcPct val="150000"/>
              </a:lnSpc>
              <a:spcBef>
                <a:spcPts val="0"/>
              </a:spcBef>
              <a:spcAft>
                <a:spcPts val="600"/>
              </a:spcAft>
              <a:buClrTx/>
              <a:buSzPts val="2800"/>
              <a:buFont typeface="Arial" panose="020B0604020202020204" pitchFamily="34" charset="0"/>
              <a:buChar char="•"/>
            </a:pPr>
            <a:r>
              <a:rPr lang="es-ES" sz="1500" dirty="0">
                <a:latin typeface="Arial"/>
                <a:ea typeface="Arial"/>
                <a:cs typeface="Arial"/>
                <a:sym typeface="Arial"/>
              </a:rPr>
              <a:t>Determinar sus direcciones en memoria.</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Leer los argumentos y los almacena en los </a:t>
            </a:r>
            <a:r>
              <a:rPr lang="es-ES" sz="1900" b="1" dirty="0">
                <a:latin typeface="Arial"/>
                <a:ea typeface="Arial"/>
                <a:cs typeface="Arial"/>
                <a:sym typeface="Arial"/>
              </a:rPr>
              <a:t>registros</a:t>
            </a:r>
            <a:r>
              <a:rPr lang="es-ES" sz="1900" dirty="0">
                <a:latin typeface="Arial"/>
                <a:ea typeface="Arial"/>
                <a:cs typeface="Arial"/>
                <a:sym typeface="Arial"/>
              </a:rPr>
              <a:t>.</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Ordena a la </a:t>
            </a:r>
            <a:r>
              <a:rPr lang="es-ES" sz="1900" b="1" dirty="0">
                <a:latin typeface="Arial"/>
                <a:ea typeface="Arial"/>
                <a:cs typeface="Arial"/>
                <a:sym typeface="Arial"/>
              </a:rPr>
              <a:t>ALU</a:t>
            </a:r>
            <a:r>
              <a:rPr lang="es-ES" sz="1900" dirty="0">
                <a:latin typeface="Arial"/>
                <a:ea typeface="Arial"/>
                <a:cs typeface="Arial"/>
                <a:sym typeface="Arial"/>
              </a:rPr>
              <a:t> que ejecute el cómputo.</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Almacena el resultado de la ejecución.</a:t>
            </a:r>
          </a:p>
          <a:p>
            <a:pPr marL="965200" lvl="1" indent="-457200">
              <a:lnSpc>
                <a:spcPct val="150000"/>
              </a:lnSpc>
              <a:spcBef>
                <a:spcPts val="0"/>
              </a:spcBef>
              <a:spcAft>
                <a:spcPts val="600"/>
              </a:spcAft>
              <a:buClrTx/>
              <a:buSzPts val="2800"/>
              <a:buFont typeface="Arial" panose="020B0604020202020204" pitchFamily="34" charset="0"/>
              <a:buChar char="•"/>
            </a:pPr>
            <a:r>
              <a:rPr lang="es-ES" sz="1900" dirty="0">
                <a:latin typeface="Arial"/>
                <a:ea typeface="Arial"/>
                <a:cs typeface="Arial"/>
                <a:sym typeface="Arial"/>
              </a:rPr>
              <a:t>Actualiza el </a:t>
            </a:r>
            <a:r>
              <a:rPr lang="es-ES" sz="1900" b="1" dirty="0">
                <a:latin typeface="Arial"/>
                <a:ea typeface="Arial"/>
                <a:cs typeface="Arial"/>
                <a:sym typeface="Arial"/>
              </a:rPr>
              <a:t>CP</a:t>
            </a:r>
            <a:r>
              <a:rPr lang="es-ES" sz="1900" dirty="0">
                <a:latin typeface="Arial"/>
                <a:ea typeface="Arial"/>
                <a:cs typeface="Arial"/>
                <a:sym typeface="Arial"/>
              </a:rPr>
              <a:t> con la siguiente instrucción.</a:t>
            </a:r>
          </a:p>
        </p:txBody>
      </p:sp>
      <p:sp>
        <p:nvSpPr>
          <p:cNvPr id="22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209" name="Google Shape;209;g2bbe394952f_2_116"/>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213"/>
        <p:cNvGrpSpPr/>
        <p:nvPr/>
      </p:nvGrpSpPr>
      <p:grpSpPr>
        <a:xfrm>
          <a:off x="0" y="0"/>
          <a:ext cx="0" cy="0"/>
          <a:chOff x="0" y="0"/>
          <a:chExt cx="0" cy="0"/>
        </a:xfrm>
      </p:grpSpPr>
      <p:sp useBgFill="1">
        <p:nvSpPr>
          <p:cNvPr id="222" name="Rectangle 221">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1" name="Picture 217" descr="Fórmulas químicas escritas en papel">
            <a:extLst>
              <a:ext uri="{FF2B5EF4-FFF2-40B4-BE49-F238E27FC236}">
                <a16:creationId xmlns:a16="http://schemas.microsoft.com/office/drawing/2014/main" id="{7E0161AC-BA2A-00DB-CCF4-3C0C271D71B7}"/>
              </a:ext>
            </a:extLst>
          </p:cNvPr>
          <p:cNvPicPr>
            <a:picLocks noChangeAspect="1"/>
          </p:cNvPicPr>
          <p:nvPr/>
        </p:nvPicPr>
        <p:blipFill rotWithShape="1">
          <a:blip r:embed="rId3">
            <a:duotone>
              <a:schemeClr val="bg2">
                <a:shade val="45000"/>
                <a:satMod val="135000"/>
              </a:schemeClr>
              <a:prstClr val="white"/>
            </a:duotone>
            <a:alphaModFix amt="50000"/>
          </a:blip>
          <a:srcRect r="3"/>
          <a:stretch/>
        </p:blipFill>
        <p:spPr>
          <a:xfrm>
            <a:off x="305" y="10"/>
            <a:ext cx="12191695" cy="6857990"/>
          </a:xfrm>
          <a:prstGeom prst="rect">
            <a:avLst/>
          </a:prstGeom>
        </p:spPr>
      </p:pic>
      <p:sp>
        <p:nvSpPr>
          <p:cNvPr id="242" name="Rectangle 223">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Google Shape;214;g2bbe394952f_2_122"/>
          <p:cNvSpPr txBox="1">
            <a:spLocks noGrp="1"/>
          </p:cNvSpPr>
          <p:nvPr>
            <p:ph type="title"/>
          </p:nvPr>
        </p:nvSpPr>
        <p:spPr>
          <a:xfrm>
            <a:off x="1130270" y="953324"/>
            <a:ext cx="9603275"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ct val="100000"/>
              <a:buFont typeface="Twentieth Century"/>
              <a:buNone/>
            </a:pPr>
            <a:r>
              <a:rPr lang="es-ES"/>
              <a:t>UCP - UNIDAD CENTRAL DE PROCESAMIENTO</a:t>
            </a:r>
          </a:p>
        </p:txBody>
      </p:sp>
      <p:pic>
        <p:nvPicPr>
          <p:cNvPr id="243" name="Picture 225">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15" name="Google Shape;215;g2bbe394952f_2_122"/>
          <p:cNvSpPr txBox="1">
            <a:spLocks noGrp="1"/>
          </p:cNvSpPr>
          <p:nvPr>
            <p:ph idx="1"/>
          </p:nvPr>
        </p:nvSpPr>
        <p:spPr>
          <a:xfrm>
            <a:off x="1130270" y="2171768"/>
            <a:ext cx="9603275" cy="3732907"/>
          </a:xfrm>
          <a:prstGeom prst="rect">
            <a:avLst/>
          </a:prstGeom>
        </p:spPr>
        <p:txBody>
          <a:bodyPr spcFirstLastPara="1" lIns="45700" tIns="45700" rIns="45700" bIns="45700" anchorCtr="0">
            <a:normAutofit/>
          </a:bodyPr>
          <a:lstStyle/>
          <a:p>
            <a:pPr marL="850900" lvl="1">
              <a:lnSpc>
                <a:spcPct val="150000"/>
              </a:lnSpc>
              <a:spcBef>
                <a:spcPts val="0"/>
              </a:spcBef>
              <a:spcAft>
                <a:spcPts val="600"/>
              </a:spcAft>
              <a:buClrTx/>
              <a:buSzPts val="2800"/>
              <a:buFont typeface="Arial" panose="020B0604020202020204" pitchFamily="34" charset="0"/>
              <a:buChar char="•"/>
            </a:pPr>
            <a:r>
              <a:rPr lang="es-ES" sz="2000" dirty="0">
                <a:latin typeface="Arial"/>
                <a:ea typeface="Arial"/>
                <a:cs typeface="Arial"/>
                <a:sym typeface="Arial"/>
              </a:rPr>
              <a:t>Recibe instrucciones con sus argumentos y las ejecuta mediante operadores físicos, dando a cambio el resultado.</a:t>
            </a:r>
          </a:p>
          <a:p>
            <a:pPr marL="850900" lvl="1">
              <a:lnSpc>
                <a:spcPct val="150000"/>
              </a:lnSpc>
              <a:spcBef>
                <a:spcPts val="0"/>
              </a:spcBef>
              <a:spcAft>
                <a:spcPts val="600"/>
              </a:spcAft>
              <a:buClrTx/>
              <a:buSzPts val="2800"/>
              <a:buFont typeface="Arial" panose="020B0604020202020204" pitchFamily="34" charset="0"/>
              <a:buChar char="•"/>
            </a:pPr>
            <a:r>
              <a:rPr lang="es-ES" sz="2000" dirty="0">
                <a:latin typeface="Arial"/>
                <a:ea typeface="Arial"/>
                <a:cs typeface="Arial"/>
                <a:sym typeface="Arial"/>
              </a:rPr>
              <a:t>Consta de una serie de registros</a:t>
            </a:r>
          </a:p>
          <a:p>
            <a:pPr marL="1308100" lvl="2">
              <a:lnSpc>
                <a:spcPct val="150000"/>
              </a:lnSpc>
              <a:spcBef>
                <a:spcPts val="0"/>
              </a:spcBef>
              <a:spcAft>
                <a:spcPts val="600"/>
              </a:spcAft>
              <a:buClrTx/>
              <a:buSzPts val="2800"/>
              <a:buFont typeface="Arial" panose="020B0604020202020204" pitchFamily="34" charset="0"/>
              <a:buChar char="•"/>
            </a:pPr>
            <a:r>
              <a:rPr lang="es-ES" sz="1800" dirty="0">
                <a:latin typeface="Arial"/>
                <a:ea typeface="Arial"/>
                <a:cs typeface="Arial"/>
                <a:sym typeface="Arial"/>
              </a:rPr>
              <a:t>Acumulador (guarda los resultados), Puntero de la pila..</a:t>
            </a:r>
          </a:p>
          <a:p>
            <a:pPr marL="850900" lvl="1">
              <a:lnSpc>
                <a:spcPct val="150000"/>
              </a:lnSpc>
              <a:spcBef>
                <a:spcPts val="0"/>
              </a:spcBef>
              <a:spcAft>
                <a:spcPts val="600"/>
              </a:spcAft>
              <a:buClrTx/>
              <a:buSzPts val="2800"/>
              <a:buFont typeface="Arial" panose="020B0604020202020204" pitchFamily="34" charset="0"/>
              <a:buChar char="•"/>
            </a:pPr>
            <a:r>
              <a:rPr lang="es-ES" sz="2000" dirty="0">
                <a:latin typeface="Arial"/>
                <a:ea typeface="Arial"/>
                <a:cs typeface="Arial"/>
                <a:sym typeface="Arial"/>
              </a:rPr>
              <a:t>Las operaciones se realizan sobre binarios y son:</a:t>
            </a:r>
          </a:p>
          <a:p>
            <a:pPr marL="1308100" lvl="2">
              <a:lnSpc>
                <a:spcPct val="150000"/>
              </a:lnSpc>
              <a:spcBef>
                <a:spcPts val="0"/>
              </a:spcBef>
              <a:spcAft>
                <a:spcPts val="600"/>
              </a:spcAft>
              <a:buClrTx/>
              <a:buSzPts val="2800"/>
              <a:buFont typeface="Arial" panose="020B0604020202020204" pitchFamily="34" charset="0"/>
              <a:buChar char="•"/>
            </a:pPr>
            <a:r>
              <a:rPr lang="es-ES" sz="1800" b="1" dirty="0">
                <a:latin typeface="Arial"/>
                <a:ea typeface="Arial"/>
                <a:cs typeface="Arial"/>
                <a:sym typeface="Arial"/>
              </a:rPr>
              <a:t>Lógicas</a:t>
            </a:r>
          </a:p>
          <a:p>
            <a:pPr marL="1308100" lvl="2">
              <a:lnSpc>
                <a:spcPct val="150000"/>
              </a:lnSpc>
              <a:spcBef>
                <a:spcPts val="0"/>
              </a:spcBef>
              <a:spcAft>
                <a:spcPts val="600"/>
              </a:spcAft>
              <a:buClrTx/>
              <a:buSzPts val="2800"/>
              <a:buFont typeface="Arial" panose="020B0604020202020204" pitchFamily="34" charset="0"/>
              <a:buChar char="•"/>
            </a:pPr>
            <a:r>
              <a:rPr lang="es-ES" sz="1800" b="1" dirty="0">
                <a:latin typeface="Arial"/>
                <a:ea typeface="Arial"/>
                <a:cs typeface="Arial"/>
                <a:sym typeface="Arial"/>
              </a:rPr>
              <a:t>Aritméticas</a:t>
            </a:r>
            <a:r>
              <a:rPr lang="es-ES" sz="1800" dirty="0">
                <a:latin typeface="Arial"/>
                <a:ea typeface="Arial"/>
                <a:cs typeface="Arial"/>
                <a:sym typeface="Arial"/>
              </a:rPr>
              <a:t> </a:t>
            </a:r>
          </a:p>
        </p:txBody>
      </p:sp>
      <p:pic>
        <p:nvPicPr>
          <p:cNvPr id="228" name="Picture 227">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30" name="Straight Connector 229">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6" name="Google Shape;216;g2bbe394952f_2_122"/>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sp useBgFill="1">
        <p:nvSpPr>
          <p:cNvPr id="249" name="Rectangle 24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 name="Picture 244" descr="Esfera con una red de nodos conectados">
            <a:extLst>
              <a:ext uri="{FF2B5EF4-FFF2-40B4-BE49-F238E27FC236}">
                <a16:creationId xmlns:a16="http://schemas.microsoft.com/office/drawing/2014/main" id="{EE775693-1F7C-E4BC-C47E-3C75F8EED7B1}"/>
              </a:ext>
            </a:extLst>
          </p:cNvPr>
          <p:cNvPicPr>
            <a:picLocks noChangeAspect="1"/>
          </p:cNvPicPr>
          <p:nvPr/>
        </p:nvPicPr>
        <p:blipFill rotWithShape="1">
          <a:blip r:embed="rId3">
            <a:alphaModFix amt="50000"/>
          </a:blip>
          <a:srcRect t="2676" r="-1" b="22321"/>
          <a:stretch/>
        </p:blipFill>
        <p:spPr>
          <a:xfrm>
            <a:off x="305" y="10"/>
            <a:ext cx="12191695" cy="6857990"/>
          </a:xfrm>
          <a:prstGeom prst="rect">
            <a:avLst/>
          </a:prstGeom>
        </p:spPr>
      </p:pic>
      <p:sp>
        <p:nvSpPr>
          <p:cNvPr id="25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5" name="Rectangle 25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1" name="Google Shape;241;g2bbe394952f_2_68"/>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ts val="5000"/>
              <a:buFont typeface="Twentieth Century"/>
              <a:buNone/>
            </a:pPr>
            <a:r>
              <a:rPr lang="es-MX" sz="2700"/>
              <a:t>BUSES DE INTERCONEXIÓN</a:t>
            </a:r>
          </a:p>
        </p:txBody>
      </p:sp>
      <p:cxnSp>
        <p:nvCxnSpPr>
          <p:cNvPr id="257" name="Straight Connector 25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42" name="Google Shape;242;g2bbe394952f_2_68"/>
          <p:cNvSpPr txBox="1">
            <a:spLocks noGrp="1"/>
          </p:cNvSpPr>
          <p:nvPr>
            <p:ph idx="1"/>
          </p:nvPr>
        </p:nvSpPr>
        <p:spPr>
          <a:xfrm>
            <a:off x="4679280" y="1096612"/>
            <a:ext cx="7204742" cy="5349365"/>
          </a:xfrm>
          <a:prstGeom prst="rect">
            <a:avLst/>
          </a:prstGeom>
        </p:spPr>
        <p:txBody>
          <a:bodyPr spcFirstLastPara="1" lIns="45700" tIns="45700" rIns="45700" bIns="45700" anchor="ctr" anchorCtr="0">
            <a:normAutofit/>
          </a:bodyPr>
          <a:lstStyle/>
          <a:p>
            <a:pPr marL="457200" lvl="0" indent="-406400" rtl="0">
              <a:lnSpc>
                <a:spcPct val="200000"/>
              </a:lnSpc>
              <a:spcBef>
                <a:spcPts val="0"/>
              </a:spcBef>
              <a:spcAft>
                <a:spcPts val="600"/>
              </a:spcAft>
              <a:buClrTx/>
              <a:buSzPts val="2800"/>
            </a:pPr>
            <a:r>
              <a:rPr lang="es-ES" dirty="0">
                <a:latin typeface="Arial"/>
                <a:ea typeface="Arial"/>
                <a:cs typeface="Arial"/>
                <a:sym typeface="Arial"/>
              </a:rPr>
              <a:t>Medio físico por el cual los componentes principales de la computadora se </a:t>
            </a:r>
            <a:r>
              <a:rPr lang="es-ES" b="1" dirty="0">
                <a:latin typeface="Arial"/>
                <a:ea typeface="Arial"/>
                <a:cs typeface="Arial"/>
                <a:sym typeface="Arial"/>
              </a:rPr>
              <a:t>comunican</a:t>
            </a:r>
            <a:r>
              <a:rPr lang="es-ES" dirty="0">
                <a:latin typeface="Arial"/>
                <a:ea typeface="Arial"/>
                <a:cs typeface="Arial"/>
                <a:sym typeface="Arial"/>
              </a:rPr>
              <a:t>.</a:t>
            </a:r>
          </a:p>
          <a:p>
            <a:pPr marL="457200" lvl="0" indent="-406400" rtl="0">
              <a:lnSpc>
                <a:spcPct val="200000"/>
              </a:lnSpc>
              <a:spcBef>
                <a:spcPts val="0"/>
              </a:spcBef>
              <a:spcAft>
                <a:spcPts val="600"/>
              </a:spcAft>
              <a:buClrTx/>
              <a:buSzPts val="2800"/>
            </a:pPr>
            <a:r>
              <a:rPr lang="es-ES" dirty="0">
                <a:latin typeface="Arial"/>
                <a:ea typeface="Arial"/>
                <a:cs typeface="Arial"/>
                <a:sym typeface="Arial"/>
              </a:rPr>
              <a:t>La comunicación puede llevarse a cabo de dos modos:</a:t>
            </a:r>
          </a:p>
          <a:p>
            <a:pPr marL="914400" lvl="1" indent="-406400" rtl="0">
              <a:lnSpc>
                <a:spcPct val="200000"/>
              </a:lnSpc>
              <a:spcBef>
                <a:spcPts val="0"/>
              </a:spcBef>
              <a:spcAft>
                <a:spcPts val="600"/>
              </a:spcAft>
              <a:buClrTx/>
              <a:buSzPts val="2800"/>
            </a:pPr>
            <a:r>
              <a:rPr lang="es-ES" dirty="0">
                <a:latin typeface="Arial"/>
                <a:ea typeface="Arial"/>
                <a:cs typeface="Arial"/>
                <a:sym typeface="Arial"/>
              </a:rPr>
              <a:t>Comunicación en </a:t>
            </a:r>
            <a:r>
              <a:rPr lang="es-ES" b="1" dirty="0">
                <a:latin typeface="Arial"/>
                <a:ea typeface="Arial"/>
                <a:cs typeface="Arial"/>
                <a:sym typeface="Arial"/>
              </a:rPr>
              <a:t>serie</a:t>
            </a:r>
            <a:r>
              <a:rPr lang="es-ES" dirty="0">
                <a:latin typeface="Arial"/>
                <a:ea typeface="Arial"/>
                <a:cs typeface="Arial"/>
                <a:sym typeface="Arial"/>
              </a:rPr>
              <a:t>. Mouse</a:t>
            </a:r>
          </a:p>
          <a:p>
            <a:pPr marL="914400" lvl="1" indent="-406400" rtl="0">
              <a:lnSpc>
                <a:spcPct val="200000"/>
              </a:lnSpc>
              <a:spcBef>
                <a:spcPts val="0"/>
              </a:spcBef>
              <a:spcAft>
                <a:spcPts val="600"/>
              </a:spcAft>
              <a:buClrTx/>
              <a:buSzPts val="2800"/>
            </a:pPr>
            <a:r>
              <a:rPr lang="es-ES" dirty="0">
                <a:latin typeface="Arial"/>
                <a:ea typeface="Arial"/>
                <a:cs typeface="Arial"/>
                <a:sym typeface="Arial"/>
              </a:rPr>
              <a:t>Comunicación en </a:t>
            </a:r>
            <a:r>
              <a:rPr lang="es-ES" b="1" dirty="0">
                <a:latin typeface="Arial"/>
                <a:ea typeface="Arial"/>
                <a:cs typeface="Arial"/>
                <a:sym typeface="Arial"/>
              </a:rPr>
              <a:t>paralelo</a:t>
            </a:r>
            <a:r>
              <a:rPr lang="es-ES" dirty="0">
                <a:latin typeface="Arial"/>
                <a:ea typeface="Arial"/>
                <a:cs typeface="Arial"/>
                <a:sym typeface="Arial"/>
              </a:rPr>
              <a:t>. Impresora</a:t>
            </a:r>
          </a:p>
          <a:p>
            <a:pPr marL="457200" lvl="0" indent="-406400" rtl="0">
              <a:lnSpc>
                <a:spcPct val="200000"/>
              </a:lnSpc>
              <a:spcBef>
                <a:spcPts val="0"/>
              </a:spcBef>
              <a:spcAft>
                <a:spcPts val="600"/>
              </a:spcAft>
              <a:buClrTx/>
              <a:buSzPts val="2800"/>
            </a:pPr>
            <a:r>
              <a:rPr lang="es-ES" dirty="0">
                <a:latin typeface="Arial"/>
                <a:ea typeface="Arial"/>
                <a:cs typeface="Arial"/>
                <a:sym typeface="Arial"/>
              </a:rPr>
              <a:t>Las líneas de comunicación se agrupan de acuerdo el tipo de información que transportan. Y cada uno de estos conjuntos recibe el nombre de Bus.</a:t>
            </a:r>
          </a:p>
          <a:p>
            <a:pPr marL="0" lvl="0" indent="0" rtl="0">
              <a:lnSpc>
                <a:spcPct val="150000"/>
              </a:lnSpc>
              <a:spcBef>
                <a:spcPts val="0"/>
              </a:spcBef>
              <a:spcAft>
                <a:spcPts val="600"/>
              </a:spcAft>
              <a:buNone/>
            </a:pPr>
            <a:endParaRPr lang="es-ES" dirty="0">
              <a:latin typeface="Arial"/>
              <a:ea typeface="Arial"/>
              <a:cs typeface="Arial"/>
              <a:sym typeface="Arial"/>
            </a:endParaRPr>
          </a:p>
        </p:txBody>
      </p:sp>
      <p:sp>
        <p:nvSpPr>
          <p:cNvPr id="25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243" name="Google Shape;243;g2bbe394952f_2_68"/>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99"/>
        <p:cNvGrpSpPr/>
        <p:nvPr/>
      </p:nvGrpSpPr>
      <p:grpSpPr>
        <a:xfrm>
          <a:off x="0" y="0"/>
          <a:ext cx="0" cy="0"/>
          <a:chOff x="0" y="0"/>
          <a:chExt cx="0" cy="0"/>
        </a:xfrm>
      </p:grpSpPr>
      <p:pic>
        <p:nvPicPr>
          <p:cNvPr id="121" name="Picture 103" descr="Fondo de placa de circuito">
            <a:extLst>
              <a:ext uri="{FF2B5EF4-FFF2-40B4-BE49-F238E27FC236}">
                <a16:creationId xmlns:a16="http://schemas.microsoft.com/office/drawing/2014/main" id="{A811FDAB-96F0-053E-3759-C639C3A42040}"/>
              </a:ext>
            </a:extLst>
          </p:cNvPr>
          <p:cNvPicPr>
            <a:picLocks noChangeAspect="1"/>
          </p:cNvPicPr>
          <p:nvPr/>
        </p:nvPicPr>
        <p:blipFill rotWithShape="1">
          <a:blip r:embed="rId3"/>
          <a:srcRect l="9091" t="216" b="22885"/>
          <a:stretch/>
        </p:blipFill>
        <p:spPr>
          <a:xfrm>
            <a:off x="2" y="10"/>
            <a:ext cx="12191695" cy="6857990"/>
          </a:xfrm>
          <a:prstGeom prst="rect">
            <a:avLst/>
          </a:prstGeom>
        </p:spPr>
      </p:pic>
      <p:sp>
        <p:nvSpPr>
          <p:cNvPr id="150" name="Rectangle 137">
            <a:extLst>
              <a:ext uri="{FF2B5EF4-FFF2-40B4-BE49-F238E27FC236}">
                <a16:creationId xmlns:a16="http://schemas.microsoft.com/office/drawing/2014/main" id="{B4211733-C0C2-45A1-92E9-0BAECCB0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Google Shape;100;p2"/>
          <p:cNvSpPr txBox="1">
            <a:spLocks noGrp="1"/>
          </p:cNvSpPr>
          <p:nvPr>
            <p:ph type="title"/>
          </p:nvPr>
        </p:nvSpPr>
        <p:spPr>
          <a:xfrm>
            <a:off x="4063421" y="1122188"/>
            <a:ext cx="6815731"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ts val="5000"/>
              <a:buFont typeface="Twentieth Century"/>
              <a:buNone/>
            </a:pPr>
            <a:r>
              <a:rPr lang="es-MX">
                <a:solidFill>
                  <a:srgbClr val="FFFFFE"/>
                </a:solidFill>
              </a:rPr>
              <a:t>CONCEPTOS BÁSICOS</a:t>
            </a:r>
            <a:endParaRPr lang="es-ES">
              <a:solidFill>
                <a:srgbClr val="FFFFFE"/>
              </a:solidFill>
            </a:endParaRPr>
          </a:p>
        </p:txBody>
      </p:sp>
      <p:pic>
        <p:nvPicPr>
          <p:cNvPr id="151" name="Picture 139">
            <a:extLst>
              <a:ext uri="{FF2B5EF4-FFF2-40B4-BE49-F238E27FC236}">
                <a16:creationId xmlns:a16="http://schemas.microsoft.com/office/drawing/2014/main" id="{34FB00AB-7BB6-4FC4-AF0D-EFA3687C7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40449" b="36435"/>
          <a:stretch/>
        </p:blipFill>
        <p:spPr>
          <a:xfrm>
            <a:off x="4062802" y="798973"/>
            <a:ext cx="6803136" cy="155448"/>
          </a:xfrm>
          <a:prstGeom prst="rect">
            <a:avLst/>
          </a:prstGeom>
          <a:noFill/>
          <a:ln>
            <a:noFill/>
          </a:ln>
        </p:spPr>
      </p:pic>
      <p:sp>
        <p:nvSpPr>
          <p:cNvPr id="101" name="Google Shape;101;p2"/>
          <p:cNvSpPr txBox="1">
            <a:spLocks noGrp="1"/>
          </p:cNvSpPr>
          <p:nvPr>
            <p:ph idx="1"/>
          </p:nvPr>
        </p:nvSpPr>
        <p:spPr>
          <a:xfrm>
            <a:off x="4063421" y="1993693"/>
            <a:ext cx="7883740" cy="4043308"/>
          </a:xfrm>
          <a:prstGeom prst="rect">
            <a:avLst/>
          </a:prstGeom>
        </p:spPr>
        <p:txBody>
          <a:bodyPr spcFirstLastPara="1" lIns="45700" tIns="45700" rIns="45700" bIns="45700" anchorCtr="0">
            <a:normAutofit lnSpcReduction="10000"/>
          </a:bodyPr>
          <a:lstStyle/>
          <a:p>
            <a:pPr marL="0" lvl="0" indent="0" rtl="0">
              <a:lnSpc>
                <a:spcPct val="150000"/>
              </a:lnSpc>
              <a:spcBef>
                <a:spcPts val="0"/>
              </a:spcBef>
              <a:spcAft>
                <a:spcPts val="0"/>
              </a:spcAft>
              <a:buSzPts val="3200"/>
              <a:buNone/>
            </a:pPr>
            <a:r>
              <a:rPr lang="es-ES" sz="1800" b="1" u="sng">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Informática</a:t>
            </a: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 : es la ciencia que estudia el procesamiento automático de la información. La consolidación de la ciencia se produce con el desarrollo de las computadoras.</a:t>
            </a:r>
            <a:endParaRPr lang="es-ES" sz="1800">
              <a:solidFill>
                <a:srgbClr val="FFFFFE"/>
              </a:solidFill>
              <a:latin typeface="Calibri" panose="020F0502020204030204" pitchFamily="34" charset="0"/>
              <a:ea typeface="Calibri" panose="020F0502020204030204" pitchFamily="34" charset="0"/>
              <a:cs typeface="Calibri" panose="020F0502020204030204" pitchFamily="34" charset="0"/>
            </a:endParaRPr>
          </a:p>
          <a:p>
            <a:pPr marL="0" lvl="0" indent="0" rtl="0">
              <a:lnSpc>
                <a:spcPct val="150000"/>
              </a:lnSpc>
              <a:spcBef>
                <a:spcPts val="1400"/>
              </a:spcBef>
              <a:spcAft>
                <a:spcPts val="0"/>
              </a:spcAft>
              <a:buSzPts val="3200"/>
              <a:buNone/>
            </a:pPr>
            <a:r>
              <a:rPr lang="es-ES" sz="1800" b="1" u="sng">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Computadora</a:t>
            </a: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 Máquina electrónica que procesa información siguiendo las instrucciones de un programa registrado.</a:t>
            </a:r>
            <a:endParaRPr lang="es-ES" sz="1800">
              <a:solidFill>
                <a:srgbClr val="FFFFFE"/>
              </a:solidFill>
              <a:latin typeface="Calibri" panose="020F0502020204030204" pitchFamily="34" charset="0"/>
              <a:ea typeface="Calibri" panose="020F0502020204030204" pitchFamily="34" charset="0"/>
              <a:cs typeface="Calibri" panose="020F0502020204030204" pitchFamily="34" charset="0"/>
            </a:endParaRPr>
          </a:p>
          <a:p>
            <a:pPr marL="0" lvl="0" indent="0" rtl="0">
              <a:lnSpc>
                <a:spcPct val="150000"/>
              </a:lnSpc>
              <a:spcBef>
                <a:spcPts val="1400"/>
              </a:spcBef>
              <a:spcAft>
                <a:spcPts val="0"/>
              </a:spcAft>
              <a:buSzPts val="3200"/>
              <a:buNone/>
            </a:pP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Para comunicarse con el exterior dispone de </a:t>
            </a:r>
            <a:r>
              <a:rPr lang="es-ES" sz="1800" b="1">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medios de E/S</a:t>
            </a: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a:t>
            </a:r>
            <a:endParaRPr lang="es-ES" sz="1800">
              <a:solidFill>
                <a:srgbClr val="FFFFFE"/>
              </a:solidFill>
              <a:latin typeface="Calibri" panose="020F0502020204030204" pitchFamily="34" charset="0"/>
              <a:ea typeface="Calibri" panose="020F0502020204030204" pitchFamily="34" charset="0"/>
              <a:cs typeface="Calibri" panose="020F0502020204030204" pitchFamily="34" charset="0"/>
            </a:endParaRPr>
          </a:p>
          <a:p>
            <a:pPr marL="0" lvl="0" indent="0" rtl="0">
              <a:lnSpc>
                <a:spcPct val="150000"/>
              </a:lnSpc>
              <a:spcBef>
                <a:spcPts val="1400"/>
              </a:spcBef>
              <a:spcAft>
                <a:spcPts val="0"/>
              </a:spcAft>
              <a:buSzPts val="3200"/>
              <a:buNone/>
            </a:pP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Tiene dispositivos que le permiten almacenar la info. y procesarla.</a:t>
            </a:r>
            <a:endParaRPr lang="es-ES" sz="1800">
              <a:solidFill>
                <a:srgbClr val="FFFFFE"/>
              </a:solidFill>
              <a:latin typeface="Calibri" panose="020F0502020204030204" pitchFamily="34" charset="0"/>
              <a:ea typeface="Calibri" panose="020F0502020204030204" pitchFamily="34" charset="0"/>
              <a:cs typeface="Calibri" panose="020F0502020204030204" pitchFamily="34" charset="0"/>
            </a:endParaRPr>
          </a:p>
          <a:p>
            <a:pPr marL="0" lvl="0" indent="0" rtl="0">
              <a:lnSpc>
                <a:spcPct val="150000"/>
              </a:lnSpc>
              <a:spcBef>
                <a:spcPts val="1400"/>
              </a:spcBef>
              <a:spcAft>
                <a:spcPts val="0"/>
              </a:spcAft>
              <a:buSzPts val="3200"/>
              <a:buNone/>
            </a:pP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La información que se procesa esta expresada en forma digital </a:t>
            </a:r>
            <a:r>
              <a:rPr lang="es-ES" sz="1800" b="1">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binaria</a:t>
            </a:r>
            <a:r>
              <a:rPr lang="es-ES" sz="1800">
                <a:solidFill>
                  <a:srgbClr val="FFFFFE"/>
                </a:solidFill>
                <a:latin typeface="Calibri" panose="020F0502020204030204" pitchFamily="34" charset="0"/>
                <a:ea typeface="Calibri" panose="020F0502020204030204" pitchFamily="34" charset="0"/>
                <a:cs typeface="Calibri" panose="020F0502020204030204" pitchFamily="34" charset="0"/>
                <a:sym typeface="Arial"/>
              </a:rPr>
              <a:t>. </a:t>
            </a:r>
            <a:endParaRPr lang="es-ES" sz="1800">
              <a:solidFill>
                <a:srgbClr val="FFFFFE"/>
              </a:solidFill>
              <a:latin typeface="Calibri" panose="020F0502020204030204" pitchFamily="34" charset="0"/>
              <a:ea typeface="Calibri" panose="020F0502020204030204" pitchFamily="34" charset="0"/>
              <a:cs typeface="Calibri" panose="020F0502020204030204" pitchFamily="34" charset="0"/>
            </a:endParaRPr>
          </a:p>
          <a:p>
            <a:pPr marL="265176" lvl="1" indent="0" rtl="0">
              <a:lnSpc>
                <a:spcPct val="110000"/>
              </a:lnSpc>
              <a:spcBef>
                <a:spcPts val="400"/>
              </a:spcBef>
              <a:spcAft>
                <a:spcPts val="0"/>
              </a:spcAft>
              <a:buSzPts val="2800"/>
              <a:buFont typeface="Arial"/>
              <a:buNone/>
            </a:pPr>
            <a:endParaRPr lang="es-ES" sz="1700">
              <a:solidFill>
                <a:srgbClr val="FFFFFE"/>
              </a:solidFill>
              <a:latin typeface="Arial"/>
              <a:ea typeface="Arial"/>
              <a:cs typeface="Arial"/>
              <a:sym typeface="Arial"/>
            </a:endParaRPr>
          </a:p>
          <a:p>
            <a:pPr marL="91440" lvl="0" indent="0" rtl="0">
              <a:lnSpc>
                <a:spcPct val="110000"/>
              </a:lnSpc>
              <a:spcBef>
                <a:spcPts val="1600"/>
              </a:spcBef>
              <a:spcAft>
                <a:spcPts val="0"/>
              </a:spcAft>
              <a:buSzPts val="2200"/>
              <a:buNone/>
            </a:pPr>
            <a:endParaRPr lang="es-ES" sz="1700" dirty="0">
              <a:solidFill>
                <a:srgbClr val="FFFFFE"/>
              </a:solidFill>
            </a:endParaRPr>
          </a:p>
        </p:txBody>
      </p:sp>
      <p:cxnSp>
        <p:nvCxnSpPr>
          <p:cNvPr id="102" name="Google Shape;102;p2"/>
          <p:cNvCxnSpPr/>
          <p:nvPr/>
        </p:nvCxnSpPr>
        <p:spPr>
          <a:xfrm>
            <a:off x="487680" y="467360"/>
            <a:ext cx="0" cy="89408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2F5F7"/>
        </a:solidFill>
        <a:effectLst/>
      </p:bgPr>
    </p:bg>
    <p:spTree>
      <p:nvGrpSpPr>
        <p:cNvPr id="1" name="Shape 247"/>
        <p:cNvGrpSpPr/>
        <p:nvPr/>
      </p:nvGrpSpPr>
      <p:grpSpPr>
        <a:xfrm>
          <a:off x="0" y="0"/>
          <a:ext cx="0" cy="0"/>
          <a:chOff x="0" y="0"/>
          <a:chExt cx="0" cy="0"/>
        </a:xfrm>
      </p:grpSpPr>
      <p:sp>
        <p:nvSpPr>
          <p:cNvPr id="248" name="Google Shape;248;g2bbe394952f_2_128"/>
          <p:cNvSpPr txBox="1">
            <a:spLocks noGrp="1"/>
          </p:cNvSpPr>
          <p:nvPr>
            <p:ph type="title"/>
          </p:nvPr>
        </p:nvSpPr>
        <p:spPr>
          <a:xfrm>
            <a:off x="609600" y="180725"/>
            <a:ext cx="10972800" cy="857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s-MX" sz="4000"/>
              <a:t>TIPO DE BUSES</a:t>
            </a:r>
            <a:endParaRPr lang="es-MX" sz="4000" dirty="0"/>
          </a:p>
        </p:txBody>
      </p:sp>
      <p:graphicFrame>
        <p:nvGraphicFramePr>
          <p:cNvPr id="252" name="Google Shape;249;g2bbe394952f_2_128">
            <a:extLst>
              <a:ext uri="{FF2B5EF4-FFF2-40B4-BE49-F238E27FC236}">
                <a16:creationId xmlns:a16="http://schemas.microsoft.com/office/drawing/2014/main" id="{78239F79-D6BC-6FAF-E963-2E98B8DEB199}"/>
              </a:ext>
            </a:extLst>
          </p:cNvPr>
          <p:cNvGraphicFramePr>
            <a:graphicFrameLocks noGrp="1"/>
          </p:cNvGraphicFramePr>
          <p:nvPr>
            <p:ph idx="1"/>
          </p:nvPr>
        </p:nvGraphicFramePr>
        <p:xfrm>
          <a:off x="487680" y="1038425"/>
          <a:ext cx="11421300" cy="563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50" name="Google Shape;250;g2bbe394952f_2_128"/>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254"/>
        <p:cNvGrpSpPr/>
        <p:nvPr/>
      </p:nvGrpSpPr>
      <p:grpSpPr>
        <a:xfrm>
          <a:off x="0" y="0"/>
          <a:ext cx="0" cy="0"/>
          <a:chOff x="0" y="0"/>
          <a:chExt cx="0" cy="0"/>
        </a:xfrm>
      </p:grpSpPr>
      <p:pic>
        <p:nvPicPr>
          <p:cNvPr id="262" name="Picture 261">
            <a:extLst>
              <a:ext uri="{FF2B5EF4-FFF2-40B4-BE49-F238E27FC236}">
                <a16:creationId xmlns:a16="http://schemas.microsoft.com/office/drawing/2014/main" id="{907B27AF-AFED-4FF4-8065-09E2ECD431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264" name="Rectangle 263">
            <a:extLst>
              <a:ext uri="{FF2B5EF4-FFF2-40B4-BE49-F238E27FC236}">
                <a16:creationId xmlns:a16="http://schemas.microsoft.com/office/drawing/2014/main" id="{45B2D936-4E08-4928-90A3-EB1B6784A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266" name="Straight Connector 265">
            <a:extLst>
              <a:ext uri="{FF2B5EF4-FFF2-40B4-BE49-F238E27FC236}">
                <a16:creationId xmlns:a16="http://schemas.microsoft.com/office/drawing/2014/main" id="{9E1CD25F-9744-41BE-A5C7-B2A5C98507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68" name="Picture 267">
            <a:extLst>
              <a:ext uri="{FF2B5EF4-FFF2-40B4-BE49-F238E27FC236}">
                <a16:creationId xmlns:a16="http://schemas.microsoft.com/office/drawing/2014/main" id="{AAFAFBB4-6847-45A2-97CE-8853D99697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55" name="Google Shape;255;g2bbe394952f_2_42"/>
          <p:cNvSpPr txBox="1">
            <a:spLocks noGrp="1"/>
          </p:cNvSpPr>
          <p:nvPr>
            <p:ph type="title"/>
          </p:nvPr>
        </p:nvSpPr>
        <p:spPr>
          <a:xfrm>
            <a:off x="1130270" y="953324"/>
            <a:ext cx="9603275" cy="1049235"/>
          </a:xfrm>
          <a:prstGeom prst="rect">
            <a:avLst/>
          </a:prstGeom>
        </p:spPr>
        <p:txBody>
          <a:bodyPr spcFirstLastPara="1" vert="horz" lIns="91440" tIns="45720" rIns="91440" bIns="45720" rtlCol="0" anchor="t" anchorCtr="0">
            <a:normAutofit/>
          </a:bodyPr>
          <a:lstStyle/>
          <a:p>
            <a:pPr marL="0" lvl="0" indent="0">
              <a:spcAft>
                <a:spcPts val="0"/>
              </a:spcAft>
              <a:buClr>
                <a:srgbClr val="0C0C0C"/>
              </a:buClr>
              <a:buSzPts val="5000"/>
            </a:pPr>
            <a:r>
              <a:rPr lang="en-US"/>
              <a:t>ESQUEMA DE INTERCONEXIÓN DEL BUS</a:t>
            </a:r>
          </a:p>
        </p:txBody>
      </p:sp>
      <p:pic>
        <p:nvPicPr>
          <p:cNvPr id="257" name="Google Shape;257;g2bbe394952f_2_42"/>
          <p:cNvPicPr preferRelativeResize="0"/>
          <p:nvPr/>
        </p:nvPicPr>
        <p:blipFill>
          <a:blip r:embed="rId5"/>
          <a:stretch>
            <a:fillRect/>
          </a:stretch>
        </p:blipFill>
        <p:spPr>
          <a:xfrm>
            <a:off x="1130270" y="2319241"/>
            <a:ext cx="9598825" cy="2999632"/>
          </a:xfrm>
          <a:prstGeom prst="rect">
            <a:avLst/>
          </a:prstGeom>
          <a:noFill/>
        </p:spPr>
      </p:pic>
      <p:cxnSp>
        <p:nvCxnSpPr>
          <p:cNvPr id="256" name="Google Shape;256;g2bbe394952f_2_42"/>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descr="Teclas de cajas registradoras antiguas">
            <a:extLst>
              <a:ext uri="{FF2B5EF4-FFF2-40B4-BE49-F238E27FC236}">
                <a16:creationId xmlns:a16="http://schemas.microsoft.com/office/drawing/2014/main" id="{C336944D-FEE5-275E-D9E3-5276C05675C1}"/>
              </a:ext>
            </a:extLst>
          </p:cNvPr>
          <p:cNvPicPr>
            <a:picLocks noChangeAspect="1"/>
          </p:cNvPicPr>
          <p:nvPr/>
        </p:nvPicPr>
        <p:blipFill rotWithShape="1">
          <a:blip r:embed="rId3">
            <a:alphaModFix amt="50000"/>
          </a:blip>
          <a:srcRect t="9654" r="-1" b="5756"/>
          <a:stretch/>
        </p:blipFill>
        <p:spPr>
          <a:xfrm>
            <a:off x="0" y="0"/>
            <a:ext cx="12191695" cy="6857990"/>
          </a:xfrm>
          <a:prstGeom prst="rect">
            <a:avLst/>
          </a:prstGeom>
        </p:spPr>
      </p:pic>
      <p:sp>
        <p:nvSpPr>
          <p:cNvPr id="11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1"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7" name="Google Shape;107;p3"/>
          <p:cNvSpPr txBox="1">
            <a:spLocks noGrp="1"/>
          </p:cNvSpPr>
          <p:nvPr>
            <p:ph type="title"/>
          </p:nvPr>
        </p:nvSpPr>
        <p:spPr>
          <a:xfrm>
            <a:off x="186909"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ts val="5000"/>
              <a:buFont typeface="Twentieth Century"/>
              <a:buNone/>
            </a:pPr>
            <a:r>
              <a:rPr lang="es-MX" dirty="0"/>
              <a:t>BREVE REPASO HISTÓRICO</a:t>
            </a:r>
          </a:p>
        </p:txBody>
      </p:sp>
      <p:cxnSp>
        <p:nvCxnSpPr>
          <p:cNvPr id="123"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8" name="Google Shape;108;p3"/>
          <p:cNvSpPr txBox="1">
            <a:spLocks noGrp="1"/>
          </p:cNvSpPr>
          <p:nvPr>
            <p:ph idx="1"/>
          </p:nvPr>
        </p:nvSpPr>
        <p:spPr>
          <a:xfrm>
            <a:off x="4743281" y="423319"/>
            <a:ext cx="7261810" cy="5893760"/>
          </a:xfrm>
          <a:prstGeom prst="rect">
            <a:avLst/>
          </a:prstGeom>
        </p:spPr>
        <p:txBody>
          <a:bodyPr spcFirstLastPara="1" lIns="45700" tIns="45700" rIns="45700" bIns="45700" anchor="ctr" anchorCtr="0">
            <a:normAutofit/>
          </a:bodyPr>
          <a:lstStyle/>
          <a:p>
            <a:pPr marL="91440" lvl="0" indent="-129222" rtl="0">
              <a:lnSpc>
                <a:spcPct val="150000"/>
              </a:lnSpc>
              <a:spcBef>
                <a:spcPts val="0"/>
              </a:spcBef>
              <a:spcAft>
                <a:spcPts val="0"/>
              </a:spcAft>
              <a:buSzPct val="100000"/>
              <a:buFont typeface="Arial"/>
              <a:buChar char="•"/>
            </a:pPr>
            <a:r>
              <a:rPr lang="es-ES" sz="1600" dirty="0"/>
              <a:t> </a:t>
            </a:r>
            <a:r>
              <a:rPr lang="es-ES" sz="1600" dirty="0">
                <a:latin typeface="Arial"/>
                <a:ea typeface="Arial"/>
                <a:cs typeface="Arial"/>
                <a:sym typeface="Arial"/>
              </a:rPr>
              <a:t> La primera computadora digital electrónica binaria fue producida por Atanasoff Berry </a:t>
            </a:r>
            <a:r>
              <a:rPr lang="es-ES" sz="1600" dirty="0" err="1">
                <a:latin typeface="Arial"/>
                <a:ea typeface="Arial"/>
                <a:cs typeface="Arial"/>
                <a:sym typeface="Arial"/>
              </a:rPr>
              <a:t>Computer</a:t>
            </a:r>
            <a:r>
              <a:rPr lang="es-ES" sz="1600" dirty="0">
                <a:latin typeface="Arial"/>
                <a:ea typeface="Arial"/>
                <a:cs typeface="Arial"/>
                <a:sym typeface="Arial"/>
              </a:rPr>
              <a:t>(ABC) en 1942 de propósito específico para calcular ecuaciones lineales. Posteriormente aparece la máquina de propósito general la ENIAC compuesta por tubos de vacío, con memoria RAM donde se guardaban los datos de manera temporal para almacenar sus resultados en tarjetas perforadas o cintas magnéticas. Se utilizaba para cálculos balísticos durante la segunda guerra mundial, predicción del tiempo, cálculos de energía atómica, túneles de viento, etc.</a:t>
            </a:r>
            <a:endParaRPr lang="es-ES" sz="1600" dirty="0"/>
          </a:p>
          <a:p>
            <a:pPr marL="91440" lvl="0" indent="-164465" rtl="0">
              <a:lnSpc>
                <a:spcPct val="150000"/>
              </a:lnSpc>
              <a:spcBef>
                <a:spcPts val="1400"/>
              </a:spcBef>
              <a:spcAft>
                <a:spcPts val="0"/>
              </a:spcAft>
              <a:buSzPct val="100000"/>
              <a:buFont typeface="Arial"/>
              <a:buChar char="•"/>
            </a:pPr>
            <a:r>
              <a:rPr lang="es-ES" sz="1600" dirty="0">
                <a:latin typeface="Arial"/>
                <a:ea typeface="Arial"/>
                <a:cs typeface="Arial"/>
                <a:sym typeface="Arial"/>
              </a:rPr>
              <a:t> John </a:t>
            </a:r>
            <a:r>
              <a:rPr lang="es-ES" sz="1600" dirty="0" err="1">
                <a:latin typeface="Arial"/>
                <a:ea typeface="Arial"/>
                <a:cs typeface="Arial"/>
                <a:sym typeface="Arial"/>
              </a:rPr>
              <a:t>Von</a:t>
            </a:r>
            <a:r>
              <a:rPr lang="es-ES" sz="1600" dirty="0">
                <a:latin typeface="Arial"/>
                <a:ea typeface="Arial"/>
                <a:cs typeface="Arial"/>
                <a:sym typeface="Arial"/>
              </a:rPr>
              <a:t> Neumann fue el encargado de instalar el concepto de programa almacenado, aunque no está claro que se le haya ocurrido a él. En ese entonces hacía referencia a que los datos y los programas queden almacenados en una memoria de lectura-escritura, en donde también existe la ejecución en secuencia y los contenidos de esta memoria se direccionan indicando su posición sin importar su tipo. Este concepto se aplicó en la máquina EDVAC.</a:t>
            </a:r>
          </a:p>
        </p:txBody>
      </p:sp>
      <p:sp>
        <p:nvSpPr>
          <p:cNvPr id="12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109" name="Google Shape;109;p3"/>
          <p:cNvCxnSpPr/>
          <p:nvPr/>
        </p:nvCxnSpPr>
        <p:spPr>
          <a:xfrm>
            <a:off x="487680" y="467360"/>
            <a:ext cx="0" cy="89408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113"/>
        <p:cNvGrpSpPr/>
        <p:nvPr/>
      </p:nvGrpSpPr>
      <p:grpSpPr>
        <a:xfrm>
          <a:off x="0" y="0"/>
          <a:ext cx="0" cy="0"/>
          <a:chOff x="0" y="0"/>
          <a:chExt cx="0" cy="0"/>
        </a:xfrm>
      </p:grpSpPr>
      <p:pic>
        <p:nvPicPr>
          <p:cNvPr id="121" name="Picture 12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23" name="Rectangle 12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125" name="Straight Connector 12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27" name="Picture 12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29" name="Rectangle 128">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Google Shape;114;p4"/>
          <p:cNvSpPr txBox="1">
            <a:spLocks noGrp="1"/>
          </p:cNvSpPr>
          <p:nvPr>
            <p:ph type="title"/>
          </p:nvPr>
        </p:nvSpPr>
        <p:spPr>
          <a:xfrm>
            <a:off x="1128413" y="988098"/>
            <a:ext cx="4495380" cy="2407724"/>
          </a:xfrm>
          <a:prstGeom prst="rect">
            <a:avLst/>
          </a:prstGeom>
        </p:spPr>
        <p:txBody>
          <a:bodyPr spcFirstLastPara="1" vert="horz" lIns="91440" tIns="45720" rIns="91440" bIns="0" rtlCol="0" anchor="b" anchorCtr="0">
            <a:normAutofit/>
          </a:bodyPr>
          <a:lstStyle/>
          <a:p>
            <a:pPr marL="0" lvl="0" indent="0">
              <a:spcAft>
                <a:spcPts val="0"/>
              </a:spcAft>
              <a:buClr>
                <a:srgbClr val="0C0C0C"/>
              </a:buClr>
              <a:buSzPts val="5000"/>
            </a:pPr>
            <a:r>
              <a:rPr lang="en-US" sz="4400"/>
              <a:t>ARQUITECTURA JOHN VON NEUMANN </a:t>
            </a:r>
          </a:p>
        </p:txBody>
      </p:sp>
      <p:pic>
        <p:nvPicPr>
          <p:cNvPr id="133" name="Picture 132">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7" name="Imagen 6">
            <a:extLst>
              <a:ext uri="{FF2B5EF4-FFF2-40B4-BE49-F238E27FC236}">
                <a16:creationId xmlns:a16="http://schemas.microsoft.com/office/drawing/2014/main" id="{C3AAADF7-6EDD-C358-9ABE-674F3F9613A2}"/>
              </a:ext>
            </a:extLst>
          </p:cNvPr>
          <p:cNvPicPr>
            <a:picLocks noChangeAspect="1"/>
          </p:cNvPicPr>
          <p:nvPr/>
        </p:nvPicPr>
        <p:blipFill>
          <a:blip r:embed="rId5"/>
          <a:stretch>
            <a:fillRect/>
          </a:stretch>
        </p:blipFill>
        <p:spPr>
          <a:xfrm>
            <a:off x="5527904" y="1350204"/>
            <a:ext cx="6161111" cy="4435999"/>
          </a:xfrm>
          <a:prstGeom prst="rect">
            <a:avLst/>
          </a:prstGeom>
        </p:spPr>
      </p:pic>
      <p:pic>
        <p:nvPicPr>
          <p:cNvPr id="135" name="Picture 134">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37" name="Straight Connector 136">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6" name="Google Shape;116;p4"/>
          <p:cNvCxnSpPr/>
          <p:nvPr/>
        </p:nvCxnSpPr>
        <p:spPr>
          <a:xfrm>
            <a:off x="487680" y="467360"/>
            <a:ext cx="0" cy="89408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useBgFill="1">
        <p:nvSpPr>
          <p:cNvPr id="141" name="Rectangle 12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124">
            <a:extLst>
              <a:ext uri="{FF2B5EF4-FFF2-40B4-BE49-F238E27FC236}">
                <a16:creationId xmlns:a16="http://schemas.microsoft.com/office/drawing/2014/main" id="{CDC8A034-53F3-EBE2-4090-BC090637FD03}"/>
              </a:ext>
            </a:extLst>
          </p:cNvPr>
          <p:cNvPicPr>
            <a:picLocks noChangeAspect="1"/>
          </p:cNvPicPr>
          <p:nvPr/>
        </p:nvPicPr>
        <p:blipFill rotWithShape="1">
          <a:blip r:embed="rId3">
            <a:alphaModFix amt="50000"/>
            <a:grayscl/>
          </a:blip>
          <a:srcRect r="3"/>
          <a:stretch/>
        </p:blipFill>
        <p:spPr>
          <a:xfrm>
            <a:off x="305" y="10"/>
            <a:ext cx="12191695" cy="6857990"/>
          </a:xfrm>
          <a:prstGeom prst="rect">
            <a:avLst/>
          </a:prstGeom>
        </p:spPr>
      </p:pic>
      <p:sp>
        <p:nvSpPr>
          <p:cNvPr id="14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45" name="Rectangle 13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1" name="Google Shape;121;p5"/>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ts val="5000"/>
              <a:buFont typeface="Twentieth Century"/>
              <a:buNone/>
            </a:pPr>
            <a:r>
              <a:rPr lang="es-MX" sz="2700"/>
              <a:t>CLASIFICACIÓN DE COMPUTADORAS</a:t>
            </a:r>
          </a:p>
        </p:txBody>
      </p:sp>
      <p:pic>
        <p:nvPicPr>
          <p:cNvPr id="146" name="Picture 136">
            <a:extLst>
              <a:ext uri="{FF2B5EF4-FFF2-40B4-BE49-F238E27FC236}">
                <a16:creationId xmlns:a16="http://schemas.microsoft.com/office/drawing/2014/main" id="{B7438D12-0AE8-484F-B876-9E855987DC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66353" b="36564"/>
          <a:stretch/>
        </p:blipFill>
        <p:spPr>
          <a:xfrm rot="16200000">
            <a:off x="2735573" y="3465576"/>
            <a:ext cx="3849624" cy="155448"/>
          </a:xfrm>
          <a:prstGeom prst="rect">
            <a:avLst/>
          </a:prstGeom>
          <a:noFill/>
          <a:ln>
            <a:noFill/>
          </a:ln>
        </p:spPr>
      </p:pic>
      <p:sp>
        <p:nvSpPr>
          <p:cNvPr id="122" name="Google Shape;122;p5"/>
          <p:cNvSpPr txBox="1">
            <a:spLocks noGrp="1"/>
          </p:cNvSpPr>
          <p:nvPr>
            <p:ph idx="1"/>
          </p:nvPr>
        </p:nvSpPr>
        <p:spPr>
          <a:xfrm>
            <a:off x="4942083" y="0"/>
            <a:ext cx="7249607" cy="6857990"/>
          </a:xfrm>
          <a:prstGeom prst="rect">
            <a:avLst/>
          </a:prstGeom>
        </p:spPr>
        <p:txBody>
          <a:bodyPr spcFirstLastPara="1" lIns="45700" tIns="45700" rIns="45700" bIns="45700" anchor="ctr" anchorCtr="0">
            <a:normAutofit lnSpcReduction="10000"/>
          </a:bodyPr>
          <a:lstStyle/>
          <a:p>
            <a:pPr marL="91440" lvl="0" indent="-129222" rtl="0">
              <a:lnSpc>
                <a:spcPct val="160000"/>
              </a:lnSpc>
              <a:spcBef>
                <a:spcPts val="0"/>
              </a:spcBef>
              <a:spcAft>
                <a:spcPts val="0"/>
              </a:spcAft>
              <a:buSzPct val="85937"/>
              <a:buFont typeface="Arial"/>
              <a:buChar char="•"/>
            </a:pPr>
            <a:r>
              <a:rPr lang="es-ES" sz="1400" dirty="0"/>
              <a:t> </a:t>
            </a:r>
            <a:r>
              <a:rPr lang="es-ES" sz="1400" dirty="0">
                <a:latin typeface="Arial"/>
                <a:ea typeface="Arial"/>
                <a:cs typeface="Arial"/>
                <a:sym typeface="Arial"/>
              </a:rPr>
              <a:t> </a:t>
            </a:r>
            <a:r>
              <a:rPr lang="es-ES" b="1" i="0" u="sng" strike="noStrike" dirty="0">
                <a:latin typeface="Arial"/>
                <a:ea typeface="Arial"/>
                <a:cs typeface="Arial"/>
                <a:sym typeface="Arial"/>
              </a:rPr>
              <a:t>Propósito</a:t>
            </a:r>
            <a:r>
              <a:rPr lang="es-ES" sz="1600" b="0" i="0" u="none" strike="noStrike" dirty="0">
                <a:latin typeface="Arial"/>
                <a:ea typeface="Arial"/>
                <a:cs typeface="Arial"/>
                <a:sym typeface="Arial"/>
              </a:rPr>
              <a:t>:</a:t>
            </a:r>
            <a:endParaRPr lang="es-ES" sz="1600" b="0" i="0" u="none" strike="noStrike" dirty="0">
              <a:latin typeface="Noto Sans Symbols"/>
              <a:ea typeface="Noto Sans Symbols"/>
              <a:cs typeface="Noto Sans Symbols"/>
              <a:sym typeface="Noto Sans Symbols"/>
            </a:endParaRPr>
          </a:p>
          <a:p>
            <a:pPr marL="742950" lvl="1" indent="-285750" rtl="0">
              <a:lnSpc>
                <a:spcPct val="160000"/>
              </a:lnSpc>
              <a:spcBef>
                <a:spcPts val="560"/>
              </a:spcBef>
              <a:spcAft>
                <a:spcPts val="0"/>
              </a:spcAft>
              <a:buSzPct val="100000"/>
              <a:buFont typeface="Arial"/>
              <a:buChar char="•"/>
            </a:pPr>
            <a:r>
              <a:rPr lang="es-ES" sz="1600" b="1" i="0" u="none" strike="noStrike" dirty="0">
                <a:latin typeface="Arial"/>
                <a:ea typeface="Arial"/>
                <a:cs typeface="Arial"/>
                <a:sym typeface="Arial"/>
              </a:rPr>
              <a:t>General</a:t>
            </a:r>
            <a:r>
              <a:rPr lang="es-ES" sz="1600" b="0" i="0" u="none" strike="noStrike" dirty="0">
                <a:latin typeface="Arial"/>
                <a:ea typeface="Arial"/>
                <a:cs typeface="Arial"/>
                <a:sym typeface="Arial"/>
              </a:rPr>
              <a:t>: Realizan diferentes actividades</a:t>
            </a:r>
            <a:endParaRPr lang="es-ES" sz="1600" b="0" i="0" u="none" strike="noStrike" dirty="0">
              <a:latin typeface="Noto Sans Symbols"/>
              <a:ea typeface="Noto Sans Symbols"/>
              <a:cs typeface="Noto Sans Symbols"/>
              <a:sym typeface="Noto Sans Symbols"/>
            </a:endParaRPr>
          </a:p>
          <a:p>
            <a:pPr marL="742950" lvl="1" indent="-285750" rtl="0">
              <a:lnSpc>
                <a:spcPct val="160000"/>
              </a:lnSpc>
              <a:spcBef>
                <a:spcPts val="560"/>
              </a:spcBef>
              <a:spcAft>
                <a:spcPts val="0"/>
              </a:spcAft>
              <a:buSzPct val="100000"/>
              <a:buFont typeface="Arial"/>
              <a:buChar char="•"/>
            </a:pPr>
            <a:r>
              <a:rPr lang="es-ES" sz="1600" b="1" dirty="0">
                <a:latin typeface="Arial"/>
                <a:ea typeface="Arial"/>
                <a:cs typeface="Arial"/>
                <a:sym typeface="Arial"/>
              </a:rPr>
              <a:t>Específico</a:t>
            </a:r>
            <a:r>
              <a:rPr lang="es-ES" sz="1600" b="0" i="0" u="none" strike="noStrike" dirty="0">
                <a:latin typeface="Arial"/>
                <a:ea typeface="Arial"/>
                <a:cs typeface="Arial"/>
                <a:sym typeface="Arial"/>
              </a:rPr>
              <a:t>: Cumplen con una función determinada.</a:t>
            </a:r>
            <a:endParaRPr lang="es-ES" sz="1600" b="0" i="0" u="none" strike="noStrike" dirty="0">
              <a:latin typeface="Noto Sans Symbols"/>
              <a:ea typeface="Noto Sans Symbols"/>
              <a:cs typeface="Noto Sans Symbols"/>
              <a:sym typeface="Noto Sans Symbols"/>
            </a:endParaRPr>
          </a:p>
          <a:p>
            <a:pPr marL="91440" lvl="0" indent="-187960" rtl="0">
              <a:lnSpc>
                <a:spcPct val="160000"/>
              </a:lnSpc>
              <a:spcBef>
                <a:spcPts val="640"/>
              </a:spcBef>
              <a:spcAft>
                <a:spcPts val="0"/>
              </a:spcAft>
              <a:buSzPct val="100000"/>
              <a:buFont typeface="Arial"/>
              <a:buChar char="•"/>
            </a:pPr>
            <a:r>
              <a:rPr lang="es-ES" b="1" i="0" u="none" strike="noStrike" dirty="0">
                <a:latin typeface="Arial"/>
                <a:ea typeface="Arial"/>
                <a:cs typeface="Arial"/>
                <a:sym typeface="Arial"/>
              </a:rPr>
              <a:t> </a:t>
            </a:r>
            <a:r>
              <a:rPr lang="es-ES" b="1" i="0" u="sng" strike="noStrike" dirty="0">
                <a:latin typeface="Arial"/>
                <a:ea typeface="Arial"/>
                <a:cs typeface="Arial"/>
                <a:sym typeface="Arial"/>
              </a:rPr>
              <a:t>Capacidad de Proceso</a:t>
            </a:r>
            <a:r>
              <a:rPr lang="es-ES" b="0" i="0" u="none" strike="noStrike" dirty="0">
                <a:latin typeface="Arial"/>
                <a:ea typeface="Arial"/>
                <a:cs typeface="Arial"/>
                <a:sym typeface="Arial"/>
              </a:rPr>
              <a:t>:</a:t>
            </a:r>
            <a:endParaRPr lang="es-ES" b="0" i="0" u="none" strike="noStrike" dirty="0">
              <a:latin typeface="Noto Sans Symbols"/>
              <a:ea typeface="Noto Sans Symbols"/>
              <a:cs typeface="Noto Sans Symbols"/>
              <a:sym typeface="Noto Sans Symbols"/>
            </a:endParaRPr>
          </a:p>
          <a:p>
            <a:pPr marL="742950" lvl="1" indent="-285750" rtl="0">
              <a:lnSpc>
                <a:spcPct val="160000"/>
              </a:lnSpc>
              <a:spcBef>
                <a:spcPts val="560"/>
              </a:spcBef>
              <a:spcAft>
                <a:spcPts val="0"/>
              </a:spcAft>
              <a:buSzPct val="100000"/>
              <a:buFont typeface="Arial"/>
              <a:buChar char="•"/>
            </a:pPr>
            <a:r>
              <a:rPr lang="es-ES" b="1" i="0" u="none" strike="noStrike" dirty="0">
                <a:latin typeface="Arial"/>
                <a:ea typeface="Arial"/>
                <a:cs typeface="Arial"/>
                <a:sym typeface="Arial"/>
              </a:rPr>
              <a:t>Microcomputadoras</a:t>
            </a:r>
            <a:r>
              <a:rPr lang="es-ES" sz="1600" b="0" i="0" u="none" strike="noStrike" dirty="0">
                <a:latin typeface="Arial"/>
                <a:ea typeface="Arial"/>
                <a:cs typeface="Arial"/>
                <a:sym typeface="Arial"/>
              </a:rPr>
              <a:t>: PC una sola persona, tuvieron su origen con la creación de los microprocesadores .</a:t>
            </a:r>
            <a:endParaRPr lang="es-ES" sz="1600" b="0" i="0" u="none" strike="noStrike" dirty="0">
              <a:latin typeface="Noto Sans Symbols"/>
              <a:ea typeface="Noto Sans Symbols"/>
              <a:cs typeface="Noto Sans Symbols"/>
              <a:sym typeface="Noto Sans Symbols"/>
            </a:endParaRPr>
          </a:p>
          <a:p>
            <a:pPr marL="742950" lvl="1" indent="-285750" rtl="0">
              <a:lnSpc>
                <a:spcPct val="160000"/>
              </a:lnSpc>
              <a:spcBef>
                <a:spcPts val="560"/>
              </a:spcBef>
              <a:spcAft>
                <a:spcPts val="0"/>
              </a:spcAft>
              <a:buSzPct val="100000"/>
              <a:buFont typeface="Arial"/>
              <a:buChar char="•"/>
            </a:pPr>
            <a:r>
              <a:rPr lang="es-ES" b="1" i="0" u="none" strike="noStrike" dirty="0">
                <a:latin typeface="Arial"/>
                <a:ea typeface="Arial"/>
                <a:cs typeface="Arial"/>
                <a:sym typeface="Arial"/>
              </a:rPr>
              <a:t>Minicomputadoras</a:t>
            </a:r>
            <a:r>
              <a:rPr lang="es-ES" sz="1600" b="0" i="0" u="none" strike="noStrike" dirty="0">
                <a:latin typeface="Arial"/>
                <a:ea typeface="Arial"/>
                <a:cs typeface="Arial"/>
                <a:sym typeface="Arial"/>
              </a:rPr>
              <a:t>: es un sistema multiproceso (varios procesos en paralelo) capaz de soportar de 10 hasta 200 usuarios simultáneamente.</a:t>
            </a:r>
            <a:endParaRPr lang="es-ES" sz="1600" b="0" i="0" u="none" strike="noStrike" dirty="0">
              <a:latin typeface="Noto Sans Symbols"/>
              <a:ea typeface="Noto Sans Symbols"/>
              <a:cs typeface="Noto Sans Symbols"/>
              <a:sym typeface="Noto Sans Symbols"/>
            </a:endParaRPr>
          </a:p>
          <a:p>
            <a:pPr marL="742950" lvl="1" indent="-285750" rtl="0">
              <a:lnSpc>
                <a:spcPct val="160000"/>
              </a:lnSpc>
              <a:spcBef>
                <a:spcPts val="560"/>
              </a:spcBef>
              <a:spcAft>
                <a:spcPts val="0"/>
              </a:spcAft>
              <a:buSzPct val="100000"/>
              <a:buFont typeface="Arial"/>
              <a:buChar char="•"/>
            </a:pPr>
            <a:r>
              <a:rPr lang="es-ES" b="1" i="0" u="none" strike="noStrike" dirty="0">
                <a:latin typeface="Arial"/>
                <a:ea typeface="Arial"/>
                <a:cs typeface="Arial"/>
                <a:sym typeface="Arial"/>
              </a:rPr>
              <a:t>Macro o Mainframes</a:t>
            </a:r>
            <a:r>
              <a:rPr lang="es-ES" sz="1600" b="0" i="0" u="none" strike="noStrike" dirty="0">
                <a:latin typeface="Arial"/>
                <a:ea typeface="Arial"/>
                <a:cs typeface="Arial"/>
                <a:sym typeface="Arial"/>
              </a:rPr>
              <a:t>: Son grandes, rápidos y caros, capaces de controlar cientos de usuarios simultáneamente, así como cientos de dispositivos de E/S. (bases de datos comerciales, servidores de transacciones bancarias).</a:t>
            </a:r>
            <a:endParaRPr lang="es-ES" sz="1600" b="0" i="0" u="none" strike="noStrike" dirty="0">
              <a:latin typeface="Noto Sans Symbols"/>
              <a:ea typeface="Noto Sans Symbols"/>
              <a:cs typeface="Noto Sans Symbols"/>
              <a:sym typeface="Noto Sans Symbols"/>
            </a:endParaRPr>
          </a:p>
          <a:p>
            <a:pPr marL="742950" lvl="1" indent="-285750" rtl="0">
              <a:lnSpc>
                <a:spcPct val="160000"/>
              </a:lnSpc>
              <a:spcBef>
                <a:spcPts val="560"/>
              </a:spcBef>
              <a:spcAft>
                <a:spcPts val="0"/>
              </a:spcAft>
              <a:buSzPct val="100000"/>
              <a:buFont typeface="Arial"/>
              <a:buChar char="•"/>
            </a:pPr>
            <a:r>
              <a:rPr lang="es-ES" b="1" i="0" u="none" strike="noStrike" dirty="0">
                <a:latin typeface="Arial"/>
                <a:ea typeface="Arial"/>
                <a:cs typeface="Arial"/>
                <a:sym typeface="Arial"/>
              </a:rPr>
              <a:t>Supercomputadoras</a:t>
            </a:r>
            <a:r>
              <a:rPr lang="es-ES" sz="1600" b="0" i="0" u="none" strike="noStrike" dirty="0">
                <a:latin typeface="Arial"/>
                <a:ea typeface="Arial"/>
                <a:cs typeface="Arial"/>
                <a:sym typeface="Arial"/>
              </a:rPr>
              <a:t>: Diseñadas para procesar enormes cantidades de información en poco tiempo y son dedicadas a una tarea específica.</a:t>
            </a:r>
            <a:endParaRPr lang="es-ES" sz="1600" dirty="0">
              <a:latin typeface="Arial"/>
              <a:ea typeface="Arial"/>
              <a:cs typeface="Arial"/>
              <a:sym typeface="Arial"/>
            </a:endParaRPr>
          </a:p>
        </p:txBody>
      </p:sp>
      <p:sp>
        <p:nvSpPr>
          <p:cNvPr id="14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123" name="Google Shape;123;p5"/>
          <p:cNvCxnSpPr/>
          <p:nvPr/>
        </p:nvCxnSpPr>
        <p:spPr>
          <a:xfrm>
            <a:off x="487680" y="467360"/>
            <a:ext cx="0" cy="89408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2F5F7"/>
        </a:solidFill>
        <a:effectLst/>
      </p:bgPr>
    </p:bg>
    <p:spTree>
      <p:nvGrpSpPr>
        <p:cNvPr id="1" name="Shape 134"/>
        <p:cNvGrpSpPr/>
        <p:nvPr/>
      </p:nvGrpSpPr>
      <p:grpSpPr>
        <a:xfrm>
          <a:off x="0" y="0"/>
          <a:ext cx="0" cy="0"/>
          <a:chOff x="0" y="0"/>
          <a:chExt cx="0" cy="0"/>
        </a:xfrm>
      </p:grpSpPr>
      <p:sp>
        <p:nvSpPr>
          <p:cNvPr id="135" name="Google Shape;135;g2bbe394952f_1_12"/>
          <p:cNvSpPr txBox="1">
            <a:spLocks noGrp="1"/>
          </p:cNvSpPr>
          <p:nvPr>
            <p:ph type="title"/>
          </p:nvPr>
        </p:nvSpPr>
        <p:spPr>
          <a:xfrm>
            <a:off x="669851" y="588249"/>
            <a:ext cx="10972800" cy="857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s-MX"/>
              <a:t>ESTRUCTURA - VISTA DE ALTO NIVEL</a:t>
            </a:r>
            <a:endParaRPr/>
          </a:p>
        </p:txBody>
      </p:sp>
      <p:cxnSp>
        <p:nvCxnSpPr>
          <p:cNvPr id="136" name="Google Shape;136;g2bbe394952f_1_12"/>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pic>
        <p:nvPicPr>
          <p:cNvPr id="137" name="Google Shape;137;g2bbe394952f_1_12"/>
          <p:cNvPicPr preferRelativeResize="0"/>
          <p:nvPr/>
        </p:nvPicPr>
        <p:blipFill>
          <a:blip r:embed="rId3">
            <a:alphaModFix/>
          </a:blip>
          <a:stretch>
            <a:fillRect/>
          </a:stretch>
        </p:blipFill>
        <p:spPr>
          <a:xfrm>
            <a:off x="346125" y="1871525"/>
            <a:ext cx="7707100" cy="4215625"/>
          </a:xfrm>
          <a:prstGeom prst="rect">
            <a:avLst/>
          </a:prstGeom>
          <a:noFill/>
          <a:ln w="28575" cap="flat" cmpd="sng">
            <a:solidFill>
              <a:srgbClr val="888888"/>
            </a:solidFill>
            <a:prstDash val="solid"/>
            <a:round/>
            <a:headEnd type="none" w="sm" len="sm"/>
            <a:tailEnd type="none" w="sm" len="sm"/>
          </a:ln>
        </p:spPr>
      </p:pic>
      <p:pic>
        <p:nvPicPr>
          <p:cNvPr id="138" name="Google Shape;138;g2bbe394952f_1_12"/>
          <p:cNvPicPr preferRelativeResize="0"/>
          <p:nvPr/>
        </p:nvPicPr>
        <p:blipFill rotWithShape="1">
          <a:blip r:embed="rId4">
            <a:alphaModFix/>
          </a:blip>
          <a:srcRect l="41237" r="-5"/>
          <a:stretch/>
        </p:blipFill>
        <p:spPr>
          <a:xfrm>
            <a:off x="8546775" y="1879825"/>
            <a:ext cx="3450600" cy="3201000"/>
          </a:xfrm>
          <a:prstGeom prst="rect">
            <a:avLst/>
          </a:prstGeom>
          <a:noFill/>
          <a:ln w="28575" cap="flat" cmpd="sng">
            <a:solidFill>
              <a:srgbClr val="888888"/>
            </a:solidFill>
            <a:prstDash val="solid"/>
            <a:round/>
            <a:headEnd type="none" w="sm" len="sm"/>
            <a:tailEnd type="none" w="sm" len="sm"/>
          </a:ln>
        </p:spPr>
      </p:pic>
      <p:sp>
        <p:nvSpPr>
          <p:cNvPr id="139" name="Google Shape;139;g2bbe394952f_1_12"/>
          <p:cNvSpPr/>
          <p:nvPr/>
        </p:nvSpPr>
        <p:spPr>
          <a:xfrm>
            <a:off x="4476875" y="2495025"/>
            <a:ext cx="1203300" cy="1221000"/>
          </a:xfrm>
          <a:prstGeom prst="ellipse">
            <a:avLst/>
          </a:prstGeom>
          <a:noFill/>
          <a:ln w="28575" cap="flat" cmpd="sng">
            <a:solidFill>
              <a:srgbClr val="0C0C0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useBgFill="1">
        <p:nvSpPr>
          <p:cNvPr id="159" name="Rectangle 15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descr="Números de la bolsa de valores">
            <a:extLst>
              <a:ext uri="{FF2B5EF4-FFF2-40B4-BE49-F238E27FC236}">
                <a16:creationId xmlns:a16="http://schemas.microsoft.com/office/drawing/2014/main" id="{260E9300-0CF2-88D8-C114-37F56594820E}"/>
              </a:ext>
            </a:extLst>
          </p:cNvPr>
          <p:cNvPicPr>
            <a:picLocks noChangeAspect="1"/>
          </p:cNvPicPr>
          <p:nvPr/>
        </p:nvPicPr>
        <p:blipFill rotWithShape="1">
          <a:blip r:embed="rId3">
            <a:alphaModFix amt="50000"/>
            <a:grayscl/>
          </a:blip>
          <a:srcRect t="6971" r="-1" b="8757"/>
          <a:stretch/>
        </p:blipFill>
        <p:spPr>
          <a:xfrm>
            <a:off x="305" y="10"/>
            <a:ext cx="12191695" cy="6857990"/>
          </a:xfrm>
          <a:prstGeom prst="rect">
            <a:avLst/>
          </a:prstGeom>
        </p:spPr>
      </p:pic>
      <p:sp>
        <p:nvSpPr>
          <p:cNvPr id="16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5" name="Rectangle 16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1" name="Google Shape;151;g2bbe394952f_2_29"/>
          <p:cNvSpPr txBox="1">
            <a:spLocks noGrp="1"/>
          </p:cNvSpPr>
          <p:nvPr>
            <p:ph type="title"/>
          </p:nvPr>
        </p:nvSpPr>
        <p:spPr>
          <a:xfrm>
            <a:off x="1130271" y="1193800"/>
            <a:ext cx="3193050" cy="469900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0C0C0C"/>
              </a:buClr>
              <a:buSzPts val="5000"/>
              <a:buFont typeface="Twentieth Century"/>
              <a:buNone/>
            </a:pPr>
            <a:r>
              <a:rPr lang="es-MX"/>
              <a:t>MEMORIA PRINCIPAL</a:t>
            </a:r>
            <a:endParaRPr lang="es-ES"/>
          </a:p>
        </p:txBody>
      </p:sp>
      <p:pic>
        <p:nvPicPr>
          <p:cNvPr id="167" name="Picture 166">
            <a:extLst>
              <a:ext uri="{FF2B5EF4-FFF2-40B4-BE49-F238E27FC236}">
                <a16:creationId xmlns:a16="http://schemas.microsoft.com/office/drawing/2014/main" id="{B7438D12-0AE8-484F-B876-9E855987DC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66353" b="36564"/>
          <a:stretch/>
        </p:blipFill>
        <p:spPr>
          <a:xfrm rot="16200000">
            <a:off x="2735573" y="3465576"/>
            <a:ext cx="3849624" cy="155448"/>
          </a:xfrm>
          <a:prstGeom prst="rect">
            <a:avLst/>
          </a:prstGeom>
          <a:noFill/>
          <a:ln>
            <a:noFill/>
          </a:ln>
        </p:spPr>
      </p:pic>
      <p:sp>
        <p:nvSpPr>
          <p:cNvPr id="152" name="Google Shape;152;g2bbe394952f_2_29"/>
          <p:cNvSpPr txBox="1">
            <a:spLocks noGrp="1"/>
          </p:cNvSpPr>
          <p:nvPr>
            <p:ph idx="1"/>
          </p:nvPr>
        </p:nvSpPr>
        <p:spPr>
          <a:xfrm>
            <a:off x="4976636" y="674557"/>
            <a:ext cx="7015493" cy="5981075"/>
          </a:xfrm>
          <a:prstGeom prst="rect">
            <a:avLst/>
          </a:prstGeom>
        </p:spPr>
        <p:txBody>
          <a:bodyPr spcFirstLastPara="1" lIns="45700" tIns="45700" rIns="45700" bIns="45700" anchor="ctr" anchorCtr="0">
            <a:normAutofit/>
          </a:bodyPr>
          <a:lstStyle/>
          <a:p>
            <a:pPr marL="0" lvl="0" indent="0" rtl="0">
              <a:spcBef>
                <a:spcPts val="0"/>
              </a:spcBef>
              <a:spcAft>
                <a:spcPts val="600"/>
              </a:spcAft>
              <a:buNone/>
            </a:pPr>
            <a:endParaRPr lang="es-ES" dirty="0">
              <a:latin typeface="Arial"/>
              <a:ea typeface="Arial"/>
              <a:cs typeface="Arial"/>
              <a:sym typeface="Arial"/>
            </a:endParaRPr>
          </a:p>
          <a:p>
            <a:pPr marL="50800" lvl="0" indent="0" rtl="0">
              <a:spcBef>
                <a:spcPts val="0"/>
              </a:spcBef>
              <a:spcAft>
                <a:spcPts val="600"/>
              </a:spcAft>
              <a:buClr>
                <a:schemeClr val="dk1"/>
              </a:buClr>
              <a:buSzPts val="2800"/>
              <a:buNone/>
            </a:pPr>
            <a:r>
              <a:rPr lang="es-ES" sz="2400" dirty="0">
                <a:highlight>
                  <a:srgbClr val="000000"/>
                </a:highlight>
                <a:latin typeface="Arial"/>
                <a:ea typeface="Arial"/>
                <a:cs typeface="Arial"/>
                <a:sym typeface="Arial"/>
              </a:rPr>
              <a:t>Representa el almacén donde se guarda la información.</a:t>
            </a:r>
          </a:p>
          <a:p>
            <a:pPr marL="50800" lvl="0" indent="0" rtl="0">
              <a:spcBef>
                <a:spcPts val="0"/>
              </a:spcBef>
              <a:spcAft>
                <a:spcPts val="600"/>
              </a:spcAft>
              <a:buClr>
                <a:schemeClr val="dk1"/>
              </a:buClr>
              <a:buSzPts val="2800"/>
              <a:buNone/>
            </a:pPr>
            <a:r>
              <a:rPr lang="es-ES" sz="2400" dirty="0">
                <a:highlight>
                  <a:srgbClr val="000000"/>
                </a:highlight>
                <a:latin typeface="Arial"/>
                <a:ea typeface="Arial"/>
                <a:cs typeface="Arial"/>
                <a:sym typeface="Arial"/>
              </a:rPr>
              <a:t>Guarda el conjunto de instrucción (programa) que está siendo </a:t>
            </a:r>
            <a:r>
              <a:rPr lang="es-ES" sz="2400" b="1" dirty="0">
                <a:highlight>
                  <a:srgbClr val="000000"/>
                </a:highlight>
                <a:latin typeface="Arial"/>
                <a:ea typeface="Arial"/>
                <a:cs typeface="Arial"/>
                <a:sym typeface="Arial"/>
              </a:rPr>
              <a:t>ejecutado</a:t>
            </a:r>
            <a:r>
              <a:rPr lang="es-ES" sz="2400" dirty="0">
                <a:highlight>
                  <a:srgbClr val="000000"/>
                </a:highlight>
                <a:latin typeface="Arial"/>
                <a:ea typeface="Arial"/>
                <a:cs typeface="Arial"/>
                <a:sym typeface="Arial"/>
              </a:rPr>
              <a:t>, junto con los datos de entrada y salida de la ejecución.</a:t>
            </a:r>
          </a:p>
          <a:p>
            <a:pPr marL="50800" lvl="0" indent="0" rtl="0">
              <a:spcBef>
                <a:spcPts val="0"/>
              </a:spcBef>
              <a:spcAft>
                <a:spcPts val="600"/>
              </a:spcAft>
              <a:buClr>
                <a:schemeClr val="dk1"/>
              </a:buClr>
              <a:buSzPts val="2800"/>
              <a:buNone/>
            </a:pPr>
            <a:r>
              <a:rPr lang="es-ES" sz="2400" dirty="0">
                <a:highlight>
                  <a:srgbClr val="000000"/>
                </a:highlight>
                <a:latin typeface="Arial"/>
                <a:ea typeface="Arial"/>
                <a:cs typeface="Arial"/>
                <a:sym typeface="Arial"/>
              </a:rPr>
              <a:t>La unidad mínima a la que se accede es un byte (palabra)</a:t>
            </a:r>
          </a:p>
          <a:p>
            <a:pPr marL="50800" lvl="0" indent="0" rtl="0">
              <a:spcBef>
                <a:spcPts val="0"/>
              </a:spcBef>
              <a:spcAft>
                <a:spcPts val="600"/>
              </a:spcAft>
              <a:buClr>
                <a:schemeClr val="dk1"/>
              </a:buClr>
              <a:buSzPts val="2800"/>
              <a:buNone/>
            </a:pPr>
            <a:r>
              <a:rPr lang="es-ES" sz="2400" dirty="0">
                <a:highlight>
                  <a:srgbClr val="000000"/>
                </a:highlight>
                <a:latin typeface="Arial"/>
                <a:ea typeface="Arial"/>
                <a:cs typeface="Arial"/>
                <a:sym typeface="Arial"/>
              </a:rPr>
              <a:t>Físicamente la memoria está dividida en celdas (capacidad de un bit) agrupadas en palabras de memoria.  </a:t>
            </a:r>
          </a:p>
          <a:p>
            <a:pPr marL="457200" lvl="0" indent="-406400" rtl="0">
              <a:spcBef>
                <a:spcPts val="0"/>
              </a:spcBef>
              <a:spcAft>
                <a:spcPts val="600"/>
              </a:spcAft>
              <a:buClr>
                <a:schemeClr val="dk1"/>
              </a:buClr>
              <a:buSzPts val="2800"/>
              <a:buFont typeface="Arial"/>
              <a:buChar char=" "/>
            </a:pPr>
            <a:endParaRPr lang="es-ES" dirty="0">
              <a:latin typeface="Arial"/>
              <a:ea typeface="Arial"/>
              <a:cs typeface="Arial"/>
              <a:sym typeface="Arial"/>
            </a:endParaRPr>
          </a:p>
        </p:txBody>
      </p:sp>
      <p:sp>
        <p:nvSpPr>
          <p:cNvPr id="16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153" name="Google Shape;153;g2bbe394952f_2_29"/>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157"/>
        <p:cNvGrpSpPr/>
        <p:nvPr/>
      </p:nvGrpSpPr>
      <p:grpSpPr>
        <a:xfrm>
          <a:off x="0" y="0"/>
          <a:ext cx="0" cy="0"/>
          <a:chOff x="0" y="0"/>
          <a:chExt cx="0" cy="0"/>
        </a:xfrm>
      </p:grpSpPr>
      <p:sp>
        <p:nvSpPr>
          <p:cNvPr id="158" name="Google Shape;158;g2bbe394952f_2_74"/>
          <p:cNvSpPr txBox="1">
            <a:spLocks noGrp="1"/>
          </p:cNvSpPr>
          <p:nvPr>
            <p:ph type="title"/>
          </p:nvPr>
        </p:nvSpPr>
        <p:spPr>
          <a:xfrm>
            <a:off x="1130270" y="953324"/>
            <a:ext cx="9603275"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ts val="5000"/>
              <a:buFont typeface="Twentieth Century"/>
              <a:buNone/>
            </a:pPr>
            <a:r>
              <a:rPr lang="es-MX"/>
              <a:t>MEMORIA PRINCIPAL</a:t>
            </a:r>
            <a:endParaRPr lang="es-ES"/>
          </a:p>
        </p:txBody>
      </p:sp>
      <p:grpSp>
        <p:nvGrpSpPr>
          <p:cNvPr id="177" name="Group 166">
            <a:extLst>
              <a:ext uri="{FF2B5EF4-FFF2-40B4-BE49-F238E27FC236}">
                <a16:creationId xmlns:a16="http://schemas.microsoft.com/office/drawing/2014/main" id="{55E13E39-A32D-40BA-B99B-47521827D2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3671638" cy="3308170"/>
            <a:chOff x="7807230" y="2012810"/>
            <a:chExt cx="3251252" cy="3459865"/>
          </a:xfrm>
        </p:grpSpPr>
        <p:sp>
          <p:nvSpPr>
            <p:cNvPr id="168" name="Rectangle 167">
              <a:extLst>
                <a:ext uri="{FF2B5EF4-FFF2-40B4-BE49-F238E27FC236}">
                  <a16:creationId xmlns:a16="http://schemas.microsoft.com/office/drawing/2014/main" id="{BEA5A60B-38EF-4AE2-A188-03EF80507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68">
              <a:extLst>
                <a:ext uri="{FF2B5EF4-FFF2-40B4-BE49-F238E27FC236}">
                  <a16:creationId xmlns:a16="http://schemas.microsoft.com/office/drawing/2014/main" id="{40ABED2E-8638-4ADE-8145-10D6D54FA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9" name="Graphic 163" descr="Diagrama de flujo">
            <a:extLst>
              <a:ext uri="{FF2B5EF4-FFF2-40B4-BE49-F238E27FC236}">
                <a16:creationId xmlns:a16="http://schemas.microsoft.com/office/drawing/2014/main" id="{42A99196-05CC-7621-03D9-8F4C33D33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314" y="2314897"/>
            <a:ext cx="2983697" cy="2983697"/>
          </a:xfrm>
          <a:prstGeom prst="rect">
            <a:avLst/>
          </a:prstGeom>
        </p:spPr>
      </p:pic>
      <p:sp>
        <p:nvSpPr>
          <p:cNvPr id="159" name="Google Shape;159;g2bbe394952f_2_74"/>
          <p:cNvSpPr txBox="1">
            <a:spLocks noGrp="1"/>
          </p:cNvSpPr>
          <p:nvPr>
            <p:ph idx="1"/>
          </p:nvPr>
        </p:nvSpPr>
        <p:spPr>
          <a:xfrm>
            <a:off x="5293362" y="2158174"/>
            <a:ext cx="6488907" cy="3746501"/>
          </a:xfrm>
          <a:prstGeom prst="rect">
            <a:avLst/>
          </a:prstGeom>
        </p:spPr>
        <p:txBody>
          <a:bodyPr spcFirstLastPara="1" lIns="45700" tIns="45700" rIns="45700" bIns="45700" anchorCtr="0">
            <a:normAutofit lnSpcReduction="10000"/>
          </a:bodyPr>
          <a:lstStyle/>
          <a:p>
            <a:pPr marL="0" lvl="0" indent="0" rtl="0">
              <a:lnSpc>
                <a:spcPct val="150000"/>
              </a:lnSpc>
              <a:spcBef>
                <a:spcPts val="0"/>
              </a:spcBef>
              <a:spcAft>
                <a:spcPts val="600"/>
              </a:spcAft>
              <a:buNone/>
            </a:pPr>
            <a:r>
              <a:rPr lang="es-ES" sz="1400" b="1" dirty="0">
                <a:latin typeface="Arial"/>
                <a:ea typeface="Arial"/>
                <a:cs typeface="Arial"/>
                <a:sym typeface="Arial"/>
              </a:rPr>
              <a:t>Funcionamiento</a:t>
            </a:r>
          </a:p>
          <a:p>
            <a:pPr marL="457200" lvl="0" indent="-406400" rtl="0">
              <a:lnSpc>
                <a:spcPct val="150000"/>
              </a:lnSpc>
              <a:spcBef>
                <a:spcPts val="0"/>
              </a:spcBef>
              <a:spcAft>
                <a:spcPts val="600"/>
              </a:spcAft>
              <a:buClr>
                <a:schemeClr val="dk1"/>
              </a:buClr>
              <a:buSzPts val="2800"/>
              <a:buFont typeface="Arial"/>
              <a:buChar char=" "/>
            </a:pPr>
            <a:r>
              <a:rPr lang="es-ES" sz="1400" dirty="0">
                <a:latin typeface="Arial"/>
                <a:ea typeface="Arial"/>
                <a:cs typeface="Arial"/>
                <a:sym typeface="Arial"/>
              </a:rPr>
              <a:t>El acceso  a la memoria se hace asignando una dirección numérica binaria a cada palabra a modo de “</a:t>
            </a:r>
            <a:r>
              <a:rPr lang="es-ES" sz="1400" b="1" dirty="0">
                <a:latin typeface="Arial"/>
                <a:ea typeface="Arial"/>
                <a:cs typeface="Arial"/>
                <a:sym typeface="Arial"/>
              </a:rPr>
              <a:t>dirección</a:t>
            </a:r>
            <a:r>
              <a:rPr lang="es-ES" sz="1400" dirty="0">
                <a:latin typeface="Arial"/>
                <a:ea typeface="Arial"/>
                <a:cs typeface="Arial"/>
                <a:sym typeface="Arial"/>
              </a:rPr>
              <a:t>”.</a:t>
            </a:r>
          </a:p>
          <a:p>
            <a:pPr marL="457200" lvl="0" indent="-406400" rtl="0">
              <a:lnSpc>
                <a:spcPct val="150000"/>
              </a:lnSpc>
              <a:spcBef>
                <a:spcPts val="0"/>
              </a:spcBef>
              <a:spcAft>
                <a:spcPts val="600"/>
              </a:spcAft>
              <a:buClr>
                <a:schemeClr val="dk1"/>
              </a:buClr>
              <a:buSzPts val="2800"/>
              <a:buFont typeface="Arial"/>
              <a:buChar char=" "/>
            </a:pPr>
            <a:r>
              <a:rPr lang="es-ES" sz="1400" dirty="0">
                <a:latin typeface="Arial"/>
                <a:ea typeface="Arial"/>
                <a:cs typeface="Arial"/>
                <a:sym typeface="Arial"/>
              </a:rPr>
              <a:t>En la memoria se realizan dos operaciones:</a:t>
            </a:r>
          </a:p>
          <a:p>
            <a:pPr marL="850900" lvl="1">
              <a:lnSpc>
                <a:spcPct val="150000"/>
              </a:lnSpc>
              <a:spcBef>
                <a:spcPts val="0"/>
              </a:spcBef>
              <a:spcAft>
                <a:spcPts val="600"/>
              </a:spcAft>
              <a:buSzPts val="2800"/>
              <a:buFont typeface="Arial" panose="020B0604020202020204" pitchFamily="34" charset="0"/>
              <a:buChar char="•"/>
            </a:pPr>
            <a:r>
              <a:rPr lang="es-ES" sz="1400" b="1" dirty="0">
                <a:latin typeface="Arial"/>
                <a:ea typeface="Arial"/>
                <a:cs typeface="Arial"/>
                <a:sym typeface="Arial"/>
              </a:rPr>
              <a:t>Lectura</a:t>
            </a:r>
            <a:r>
              <a:rPr lang="es-ES" sz="1400" dirty="0">
                <a:latin typeface="Arial"/>
                <a:ea typeface="Arial"/>
                <a:cs typeface="Arial"/>
                <a:sym typeface="Arial"/>
              </a:rPr>
              <a:t> </a:t>
            </a:r>
          </a:p>
          <a:p>
            <a:pPr marL="850900" lvl="1">
              <a:lnSpc>
                <a:spcPct val="150000"/>
              </a:lnSpc>
              <a:spcBef>
                <a:spcPts val="0"/>
              </a:spcBef>
              <a:spcAft>
                <a:spcPts val="600"/>
              </a:spcAft>
              <a:buSzPts val="2800"/>
              <a:buFont typeface="Arial" panose="020B0604020202020204" pitchFamily="34" charset="0"/>
              <a:buChar char="•"/>
            </a:pPr>
            <a:r>
              <a:rPr lang="es-ES" sz="1400" b="1" dirty="0">
                <a:latin typeface="Arial"/>
                <a:ea typeface="Arial"/>
                <a:cs typeface="Arial"/>
                <a:sym typeface="Arial"/>
              </a:rPr>
              <a:t>Escritura</a:t>
            </a:r>
          </a:p>
          <a:p>
            <a:pPr marL="457200" lvl="0" indent="-406400" rtl="0">
              <a:lnSpc>
                <a:spcPct val="150000"/>
              </a:lnSpc>
              <a:spcBef>
                <a:spcPts val="0"/>
              </a:spcBef>
              <a:spcAft>
                <a:spcPts val="600"/>
              </a:spcAft>
              <a:buClr>
                <a:schemeClr val="dk1"/>
              </a:buClr>
              <a:buSzPts val="2800"/>
              <a:buFont typeface="Arial"/>
              <a:buChar char=" "/>
            </a:pPr>
            <a:r>
              <a:rPr lang="es-ES" sz="1400" dirty="0">
                <a:latin typeface="Arial"/>
                <a:ea typeface="Arial"/>
                <a:cs typeface="Arial"/>
                <a:sym typeface="Arial"/>
              </a:rPr>
              <a:t>Para estas operaciones los dispositivos de memoria disponen de dos registros:</a:t>
            </a:r>
          </a:p>
          <a:p>
            <a:pPr marL="850900" lvl="1">
              <a:lnSpc>
                <a:spcPct val="150000"/>
              </a:lnSpc>
              <a:spcBef>
                <a:spcPts val="0"/>
              </a:spcBef>
              <a:spcAft>
                <a:spcPts val="600"/>
              </a:spcAft>
              <a:buSzPts val="2800"/>
              <a:buFont typeface="Arial" panose="020B0604020202020204" pitchFamily="34" charset="0"/>
              <a:buChar char="•"/>
            </a:pPr>
            <a:r>
              <a:rPr lang="es-ES" sz="1400" b="1" dirty="0">
                <a:latin typeface="Arial"/>
                <a:ea typeface="Arial"/>
                <a:cs typeface="Arial"/>
                <a:sym typeface="Arial"/>
              </a:rPr>
              <a:t>RD Registro de Dirección</a:t>
            </a:r>
          </a:p>
          <a:p>
            <a:pPr marL="850900" lvl="1">
              <a:lnSpc>
                <a:spcPct val="150000"/>
              </a:lnSpc>
              <a:spcBef>
                <a:spcPts val="0"/>
              </a:spcBef>
              <a:spcAft>
                <a:spcPts val="600"/>
              </a:spcAft>
              <a:buSzPts val="2800"/>
              <a:buFont typeface="Arial" panose="020B0604020202020204" pitchFamily="34" charset="0"/>
              <a:buChar char="•"/>
            </a:pPr>
            <a:r>
              <a:rPr lang="es-ES" sz="1400" b="1" dirty="0">
                <a:latin typeface="Arial"/>
                <a:ea typeface="Arial"/>
                <a:cs typeface="Arial"/>
                <a:sym typeface="Arial"/>
              </a:rPr>
              <a:t>RIM Registro de Intercambio de Memoria</a:t>
            </a:r>
          </a:p>
          <a:p>
            <a:pPr marL="457200" lvl="0" indent="-406400" rtl="0">
              <a:lnSpc>
                <a:spcPct val="110000"/>
              </a:lnSpc>
              <a:spcBef>
                <a:spcPts val="0"/>
              </a:spcBef>
              <a:spcAft>
                <a:spcPts val="600"/>
              </a:spcAft>
              <a:buClr>
                <a:schemeClr val="dk1"/>
              </a:buClr>
              <a:buSzPts val="2800"/>
              <a:buFont typeface="Arial"/>
              <a:buChar char=" "/>
            </a:pPr>
            <a:endParaRPr lang="es-ES" sz="1300" dirty="0">
              <a:latin typeface="Arial"/>
              <a:ea typeface="Arial"/>
              <a:cs typeface="Arial"/>
              <a:sym typeface="Arial"/>
            </a:endParaRPr>
          </a:p>
        </p:txBody>
      </p:sp>
      <p:cxnSp>
        <p:nvCxnSpPr>
          <p:cNvPr id="160" name="Google Shape;160;g2bbe394952f_2_74"/>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Shape 164"/>
        <p:cNvGrpSpPr/>
        <p:nvPr/>
      </p:nvGrpSpPr>
      <p:grpSpPr>
        <a:xfrm>
          <a:off x="0" y="0"/>
          <a:ext cx="0" cy="0"/>
          <a:chOff x="0" y="0"/>
          <a:chExt cx="0" cy="0"/>
        </a:xfrm>
      </p:grpSpPr>
      <p:sp useBgFill="1">
        <p:nvSpPr>
          <p:cNvPr id="173" name="Rectangle 172">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165;g2bbe394952f_2_80"/>
          <p:cNvSpPr txBox="1">
            <a:spLocks noGrp="1"/>
          </p:cNvSpPr>
          <p:nvPr>
            <p:ph type="title"/>
          </p:nvPr>
        </p:nvSpPr>
        <p:spPr>
          <a:xfrm>
            <a:off x="1130270" y="953324"/>
            <a:ext cx="9603275" cy="1049235"/>
          </a:xfrm>
          <a:prstGeom prst="rect">
            <a:avLst/>
          </a:prstGeom>
        </p:spPr>
        <p:txBody>
          <a:bodyPr spcFirstLastPara="1" lIns="91425" tIns="45700" rIns="91425" bIns="45700" anchorCtr="0">
            <a:normAutofit/>
          </a:bodyPr>
          <a:lstStyle/>
          <a:p>
            <a:pPr marL="0" lvl="0" indent="0" rtl="0">
              <a:spcBef>
                <a:spcPts val="0"/>
              </a:spcBef>
              <a:spcAft>
                <a:spcPts val="0"/>
              </a:spcAft>
              <a:buClr>
                <a:srgbClr val="0C0C0C"/>
              </a:buClr>
              <a:buSzPts val="5000"/>
              <a:buFont typeface="Twentieth Century"/>
              <a:buNone/>
            </a:pPr>
            <a:r>
              <a:rPr lang="es-MX"/>
              <a:t>MEMORIA PRINCIPAL</a:t>
            </a:r>
            <a:endParaRPr lang="es-ES"/>
          </a:p>
        </p:txBody>
      </p:sp>
      <p:cxnSp>
        <p:nvCxnSpPr>
          <p:cNvPr id="175" name="Straight Connector 174">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7" name="Rectangle 176">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67" name="Google Shape;167;g2bbe394952f_2_80"/>
          <p:cNvCxnSpPr/>
          <p:nvPr/>
        </p:nvCxnSpPr>
        <p:spPr>
          <a:xfrm>
            <a:off x="487680" y="467360"/>
            <a:ext cx="0" cy="894000"/>
          </a:xfrm>
          <a:prstGeom prst="straightConnector1">
            <a:avLst/>
          </a:prstGeom>
          <a:noFill/>
          <a:ln w="9525" cap="flat" cmpd="sng">
            <a:solidFill>
              <a:schemeClr val="accent1"/>
            </a:solidFill>
            <a:prstDash val="solid"/>
            <a:round/>
            <a:headEnd type="none" w="sm" len="sm"/>
            <a:tailEnd type="none" w="sm" len="sm"/>
          </a:ln>
        </p:spPr>
      </p:cxnSp>
      <p:graphicFrame>
        <p:nvGraphicFramePr>
          <p:cNvPr id="169" name="Google Shape;166;g2bbe394952f_2_80">
            <a:extLst>
              <a:ext uri="{FF2B5EF4-FFF2-40B4-BE49-F238E27FC236}">
                <a16:creationId xmlns:a16="http://schemas.microsoft.com/office/drawing/2014/main" id="{C4BC979E-CFD1-4854-7C13-E0E7FF48D041}"/>
              </a:ext>
            </a:extLst>
          </p:cNvPr>
          <p:cNvGraphicFramePr>
            <a:graphicFrameLocks noGrp="1"/>
          </p:cNvGraphicFramePr>
          <p:nvPr>
            <p:ph idx="1"/>
            <p:extLst>
              <p:ext uri="{D42A27DB-BD31-4B8C-83A1-F6EECF244321}">
                <p14:modId xmlns:p14="http://schemas.microsoft.com/office/powerpoint/2010/main" val="1551256360"/>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ía">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TM10001105[[fn=Recorte]]</Template>
  <TotalTime>0</TotalTime>
  <Words>1306</Words>
  <Application>Microsoft Office PowerPoint</Application>
  <PresentationFormat>Panorámica</PresentationFormat>
  <Paragraphs>116</Paragraphs>
  <Slides>21</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Noto Sans Symbols</vt:lpstr>
      <vt:lpstr>Arial</vt:lpstr>
      <vt:lpstr>Twentieth Century</vt:lpstr>
      <vt:lpstr>Calibri</vt:lpstr>
      <vt:lpstr>Century Gothic</vt:lpstr>
      <vt:lpstr>Galería</vt:lpstr>
      <vt:lpstr>ARQUITECTURA DE COMPUTADORAS</vt:lpstr>
      <vt:lpstr>CONCEPTOS BÁSICOS</vt:lpstr>
      <vt:lpstr>BREVE REPASO HISTÓRICO</vt:lpstr>
      <vt:lpstr>ARQUITECTURA JOHN VON NEUMANN </vt:lpstr>
      <vt:lpstr>CLASIFICACIÓN DE COMPUTADORAS</vt:lpstr>
      <vt:lpstr>ESTRUCTURA - VISTA DE ALTO NIVEL</vt:lpstr>
      <vt:lpstr>MEMORIA PRINCIPAL</vt:lpstr>
      <vt:lpstr>MEMORIA PRINCIPAL</vt:lpstr>
      <vt:lpstr>MEMORIA PRINCIPAL</vt:lpstr>
      <vt:lpstr>MEMORIA PRINCIPAL</vt:lpstr>
      <vt:lpstr>MEMORIA PRINCIPAL</vt:lpstr>
      <vt:lpstr>TIPOS DE MEMORIAS</vt:lpstr>
      <vt:lpstr>OPTIMIZACIÓN DE MEMORIAS</vt:lpstr>
      <vt:lpstr>Presentación de PowerPoint</vt:lpstr>
      <vt:lpstr>UCP - UNIDAD CENTRAL DE PROCESAMIENTO</vt:lpstr>
      <vt:lpstr>UCP - UNIDAD CENTRAL DE PROCESAMIENTO</vt:lpstr>
      <vt:lpstr>UCP - UNIDAD CENTRAL DE PROCESAMIENTO</vt:lpstr>
      <vt:lpstr>UCP - UNIDAD CENTRAL DE PROCESAMIENTO</vt:lpstr>
      <vt:lpstr>BUSES DE INTERCONEXIÓN</vt:lpstr>
      <vt:lpstr>TIPO DE BUSES</vt:lpstr>
      <vt:lpstr>ESQUEMA DE INTERCONEXIÓN DEL BUS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ARQUITECTURA DE COMPUTADORAS</dc:title>
  <dc:creator>Marcos</dc:creator>
  <cp:lastModifiedBy>Dany Diaz</cp:lastModifiedBy>
  <cp:revision>1</cp:revision>
  <dcterms:created xsi:type="dcterms:W3CDTF">2024-02-23T13:04:21Z</dcterms:created>
  <dcterms:modified xsi:type="dcterms:W3CDTF">2024-03-11T00:41:56Z</dcterms:modified>
</cp:coreProperties>
</file>