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9144000" cy="5143500" type="screen16x9"/>
  <p:notesSz cx="6858000" cy="9144000"/>
  <p:embeddedFontLst>
    <p:embeddedFont>
      <p:font typeface="Lato" panose="020F0502020204030203" pitchFamily="34" charset="0"/>
      <p:regular r:id="rId11"/>
      <p:bold r:id="rId12"/>
      <p:italic r:id="rId13"/>
      <p:boldItalic r:id="rId14"/>
    </p:embeddedFont>
    <p:embeddedFont>
      <p:font typeface="Montserrat" panose="00000500000000000000" pitchFamily="2" charset="0"/>
      <p:regular r:id="rId15"/>
      <p:bold r:id="rId16"/>
      <p:italic r:id="rId17"/>
      <p:boldItalic r:id="rId18"/>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7" d="100"/>
          <a:sy n="67" d="100"/>
        </p:scale>
        <p:origin x="1260" y="272"/>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3.fntdata"/><Relationship Id="rId18" Type="http://schemas.openxmlformats.org/officeDocument/2006/relationships/font" Target="fonts/font8.fntdata"/><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font" Target="fonts/font2.fntdata"/><Relationship Id="rId17" Type="http://schemas.openxmlformats.org/officeDocument/2006/relationships/font" Target="fonts/font7.fntdata"/><Relationship Id="rId2" Type="http://schemas.openxmlformats.org/officeDocument/2006/relationships/slide" Target="slides/slide1.xml"/><Relationship Id="rId16" Type="http://schemas.openxmlformats.org/officeDocument/2006/relationships/font" Target="fonts/font6.fntdata"/><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1.fntdata"/><Relationship Id="rId5" Type="http://schemas.openxmlformats.org/officeDocument/2006/relationships/slide" Target="slides/slide4.xml"/><Relationship Id="rId15" Type="http://schemas.openxmlformats.org/officeDocument/2006/relationships/font" Target="fonts/font5.fntdata"/><Relationship Id="rId10" Type="http://schemas.openxmlformats.org/officeDocument/2006/relationships/notesMaster" Target="notesMasters/notesMaster1.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4.fntdata"/><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g2f0f7670298_0_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2" name="Google Shape;132;g2f0f7670298_0_3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Google Shape;141;g1dc5699acb1_1_22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2" name="Google Shape;142;g1dc5699acb1_1_2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Google Shape;147;g2202fb7f9e7_1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8" name="Google Shape;148;g2202fb7f9e7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
        <p:cNvGrpSpPr/>
        <p:nvPr/>
      </p:nvGrpSpPr>
      <p:grpSpPr>
        <a:xfrm>
          <a:off x="0" y="0"/>
          <a:ext cx="0" cy="0"/>
          <a:chOff x="0" y="0"/>
          <a:chExt cx="0" cy="0"/>
        </a:xfrm>
      </p:grpSpPr>
      <p:sp>
        <p:nvSpPr>
          <p:cNvPr id="153" name="Google Shape;153;g2202fb7f9e7_1_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4" name="Google Shape;154;g2202fb7f9e7_1_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
        <p:cNvGrpSpPr/>
        <p:nvPr/>
      </p:nvGrpSpPr>
      <p:grpSpPr>
        <a:xfrm>
          <a:off x="0" y="0"/>
          <a:ext cx="0" cy="0"/>
          <a:chOff x="0" y="0"/>
          <a:chExt cx="0" cy="0"/>
        </a:xfrm>
      </p:grpSpPr>
      <p:sp>
        <p:nvSpPr>
          <p:cNvPr id="159" name="Google Shape;159;g2202fb7f9e7_1_1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0" name="Google Shape;160;g2202fb7f9e7_1_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7"/>
        <p:cNvGrpSpPr/>
        <p:nvPr/>
      </p:nvGrpSpPr>
      <p:grpSpPr>
        <a:xfrm>
          <a:off x="0" y="0"/>
          <a:ext cx="0" cy="0"/>
          <a:chOff x="0" y="0"/>
          <a:chExt cx="0" cy="0"/>
        </a:xfrm>
      </p:grpSpPr>
      <p:sp>
        <p:nvSpPr>
          <p:cNvPr id="168" name="Google Shape;168;g2202fb7f9e7_1_2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9" name="Google Shape;169;g2202fb7f9e7_1_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6"/>
        <p:cNvGrpSpPr/>
        <p:nvPr/>
      </p:nvGrpSpPr>
      <p:grpSpPr>
        <a:xfrm>
          <a:off x="0" y="0"/>
          <a:ext cx="0" cy="0"/>
          <a:chOff x="0" y="0"/>
          <a:chExt cx="0" cy="0"/>
        </a:xfrm>
      </p:grpSpPr>
      <p:sp>
        <p:nvSpPr>
          <p:cNvPr id="177" name="Google Shape;177;g2202fb7f9e7_1_3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8" name="Google Shape;178;g2202fb7f9e7_1_3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6"/>
        <p:cNvGrpSpPr/>
        <p:nvPr/>
      </p:nvGrpSpPr>
      <p:grpSpPr>
        <a:xfrm>
          <a:off x="0" y="0"/>
          <a:ext cx="0" cy="0"/>
          <a:chOff x="0" y="0"/>
          <a:chExt cx="0" cy="0"/>
        </a:xfrm>
      </p:grpSpPr>
      <p:sp>
        <p:nvSpPr>
          <p:cNvPr id="187" name="Google Shape;187;g2202fb7f9e7_1_4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8" name="Google Shape;188;g2202fb7f9e7_1_4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p:nvPr/>
        </p:nvSpPr>
        <p:spPr>
          <a:xfrm rot="5400000">
            <a:off x="7500300" y="505"/>
            <a:ext cx="1643700" cy="1643700"/>
          </a:xfrm>
          <a:prstGeom prst="diagStripe">
            <a:avLst>
              <a:gd name="adj" fmla="val 0"/>
            </a:avLst>
          </a:prstGeom>
          <a:solidFill>
            <a:schemeClr val="lt1">
              <a:alpha val="303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 name="Google Shape;11;p2"/>
          <p:cNvGrpSpPr/>
          <p:nvPr/>
        </p:nvGrpSpPr>
        <p:grpSpPr>
          <a:xfrm>
            <a:off x="0" y="490"/>
            <a:ext cx="5153705" cy="5134399"/>
            <a:chOff x="0" y="75"/>
            <a:chExt cx="5153705" cy="5152950"/>
          </a:xfrm>
        </p:grpSpPr>
        <p:sp>
          <p:nvSpPr>
            <p:cNvPr id="12" name="Google Shape;12;p2"/>
            <p:cNvSpPr/>
            <p:nvPr/>
          </p:nvSpPr>
          <p:spPr>
            <a:xfrm rot="-5400000">
              <a:off x="455" y="-225"/>
              <a:ext cx="5152800" cy="5153700"/>
            </a:xfrm>
            <a:prstGeom prst="diagStripe">
              <a:avLst>
                <a:gd name="adj" fmla="val 50000"/>
              </a:avLst>
            </a:prstGeom>
            <a:solidFill>
              <a:schemeClr val="lt1">
                <a:alpha val="303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rot="-5400000">
              <a:off x="150" y="1145825"/>
              <a:ext cx="3996600" cy="3996900"/>
            </a:xfrm>
            <a:prstGeom prst="diagStripe">
              <a:avLst>
                <a:gd name="adj" fmla="val 58774"/>
              </a:avLst>
            </a:prstGeom>
            <a:solidFill>
              <a:schemeClr val="lt1">
                <a:alpha val="303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4;p2"/>
            <p:cNvSpPr/>
            <p:nvPr/>
          </p:nvSpPr>
          <p:spPr>
            <a:xfrm rot="-5400000">
              <a:off x="1646" y="-75"/>
              <a:ext cx="2299800" cy="2300100"/>
            </a:xfrm>
            <a:prstGeom prst="diagStrip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p:nvPr/>
          </p:nvSpPr>
          <p:spPr>
            <a:xfrm flipH="1">
              <a:off x="652821" y="590035"/>
              <a:ext cx="2300100" cy="2299800"/>
            </a:xfrm>
            <a:prstGeom prst="diagStrip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 name="Google Shape;16;p2"/>
          <p:cNvSpPr txBox="1">
            <a:spLocks noGrp="1"/>
          </p:cNvSpPr>
          <p:nvPr>
            <p:ph type="ctrTitle"/>
          </p:nvPr>
        </p:nvSpPr>
        <p:spPr>
          <a:xfrm>
            <a:off x="3537150" y="1578400"/>
            <a:ext cx="5017500" cy="1578900"/>
          </a:xfrm>
          <a:prstGeom prst="rect">
            <a:avLst/>
          </a:prstGeom>
        </p:spPr>
        <p:txBody>
          <a:bodyPr spcFirstLastPara="1" wrap="square" lIns="91425" tIns="91425" rIns="91425" bIns="91425" anchor="t" anchorCtr="0">
            <a:normAutofit/>
          </a:bodyPr>
          <a:lstStyle>
            <a:lvl1pPr lvl="0">
              <a:spcBef>
                <a:spcPts val="0"/>
              </a:spcBef>
              <a:spcAft>
                <a:spcPts val="0"/>
              </a:spcAft>
              <a:buSzPts val="4000"/>
              <a:buNone/>
              <a:defRPr sz="4000"/>
            </a:lvl1pPr>
            <a:lvl2pPr lvl="1">
              <a:spcBef>
                <a:spcPts val="0"/>
              </a:spcBef>
              <a:spcAft>
                <a:spcPts val="0"/>
              </a:spcAft>
              <a:buSzPts val="4000"/>
              <a:buNone/>
              <a:defRPr sz="4000"/>
            </a:lvl2pPr>
            <a:lvl3pPr lvl="2">
              <a:spcBef>
                <a:spcPts val="0"/>
              </a:spcBef>
              <a:spcAft>
                <a:spcPts val="0"/>
              </a:spcAft>
              <a:buSzPts val="4000"/>
              <a:buNone/>
              <a:defRPr sz="4000"/>
            </a:lvl3pPr>
            <a:lvl4pPr lvl="3">
              <a:spcBef>
                <a:spcPts val="0"/>
              </a:spcBef>
              <a:spcAft>
                <a:spcPts val="0"/>
              </a:spcAft>
              <a:buSzPts val="4000"/>
              <a:buNone/>
              <a:defRPr sz="4000"/>
            </a:lvl4pPr>
            <a:lvl5pPr lvl="4">
              <a:spcBef>
                <a:spcPts val="0"/>
              </a:spcBef>
              <a:spcAft>
                <a:spcPts val="0"/>
              </a:spcAft>
              <a:buSzPts val="4000"/>
              <a:buNone/>
              <a:defRPr sz="4000"/>
            </a:lvl5pPr>
            <a:lvl6pPr lvl="5">
              <a:spcBef>
                <a:spcPts val="0"/>
              </a:spcBef>
              <a:spcAft>
                <a:spcPts val="0"/>
              </a:spcAft>
              <a:buSzPts val="4000"/>
              <a:buNone/>
              <a:defRPr sz="4000"/>
            </a:lvl6pPr>
            <a:lvl7pPr lvl="6">
              <a:spcBef>
                <a:spcPts val="0"/>
              </a:spcBef>
              <a:spcAft>
                <a:spcPts val="0"/>
              </a:spcAft>
              <a:buSzPts val="4000"/>
              <a:buNone/>
              <a:defRPr sz="4000"/>
            </a:lvl7pPr>
            <a:lvl8pPr lvl="7">
              <a:spcBef>
                <a:spcPts val="0"/>
              </a:spcBef>
              <a:spcAft>
                <a:spcPts val="0"/>
              </a:spcAft>
              <a:buSzPts val="4000"/>
              <a:buNone/>
              <a:defRPr sz="4000"/>
            </a:lvl8pPr>
            <a:lvl9pPr lvl="8">
              <a:spcBef>
                <a:spcPts val="0"/>
              </a:spcBef>
              <a:spcAft>
                <a:spcPts val="0"/>
              </a:spcAft>
              <a:buSzPts val="4000"/>
              <a:buNone/>
              <a:defRPr sz="4000"/>
            </a:lvl9pPr>
          </a:lstStyle>
          <a:p>
            <a:endParaRPr/>
          </a:p>
        </p:txBody>
      </p:sp>
      <p:sp>
        <p:nvSpPr>
          <p:cNvPr id="17" name="Google Shape;17;p2"/>
          <p:cNvSpPr txBox="1">
            <a:spLocks noGrp="1"/>
          </p:cNvSpPr>
          <p:nvPr>
            <p:ph type="subTitle" idx="1"/>
          </p:nvPr>
        </p:nvSpPr>
        <p:spPr>
          <a:xfrm>
            <a:off x="5083950" y="3924925"/>
            <a:ext cx="3470700" cy="506100"/>
          </a:xfrm>
          <a:prstGeom prst="rect">
            <a:avLst/>
          </a:prstGeom>
        </p:spPr>
        <p:txBody>
          <a:bodyPr spcFirstLastPara="1" wrap="square" lIns="91425" tIns="91425" rIns="91425" bIns="91425" anchor="t" anchorCtr="0">
            <a:normAutofit/>
          </a:bodyPr>
          <a:lstStyle>
            <a:lvl1pPr lvl="0">
              <a:lnSpc>
                <a:spcPct val="100000"/>
              </a:lnSpc>
              <a:spcBef>
                <a:spcPts val="0"/>
              </a:spcBef>
              <a:spcAft>
                <a:spcPts val="0"/>
              </a:spcAft>
              <a:buSzPts val="1300"/>
              <a:buNone/>
              <a:defRPr/>
            </a:lvl1pPr>
            <a:lvl2pPr lvl="1">
              <a:lnSpc>
                <a:spcPct val="100000"/>
              </a:lnSpc>
              <a:spcBef>
                <a:spcPts val="0"/>
              </a:spcBef>
              <a:spcAft>
                <a:spcPts val="0"/>
              </a:spcAft>
              <a:buSzPts val="1300"/>
              <a:buNone/>
              <a:defRPr sz="1300"/>
            </a:lvl2pPr>
            <a:lvl3pPr lvl="2">
              <a:lnSpc>
                <a:spcPct val="100000"/>
              </a:lnSpc>
              <a:spcBef>
                <a:spcPts val="0"/>
              </a:spcBef>
              <a:spcAft>
                <a:spcPts val="0"/>
              </a:spcAft>
              <a:buSzPts val="1300"/>
              <a:buNone/>
              <a:defRPr sz="1300"/>
            </a:lvl3pPr>
            <a:lvl4pPr lvl="3">
              <a:lnSpc>
                <a:spcPct val="100000"/>
              </a:lnSpc>
              <a:spcBef>
                <a:spcPts val="0"/>
              </a:spcBef>
              <a:spcAft>
                <a:spcPts val="0"/>
              </a:spcAft>
              <a:buSzPts val="1300"/>
              <a:buNone/>
              <a:defRPr sz="1300"/>
            </a:lvl4pPr>
            <a:lvl5pPr lvl="4">
              <a:lnSpc>
                <a:spcPct val="100000"/>
              </a:lnSpc>
              <a:spcBef>
                <a:spcPts val="0"/>
              </a:spcBef>
              <a:spcAft>
                <a:spcPts val="0"/>
              </a:spcAft>
              <a:buSzPts val="1300"/>
              <a:buNone/>
              <a:defRPr sz="1300"/>
            </a:lvl5pPr>
            <a:lvl6pPr lvl="5">
              <a:lnSpc>
                <a:spcPct val="100000"/>
              </a:lnSpc>
              <a:spcBef>
                <a:spcPts val="0"/>
              </a:spcBef>
              <a:spcAft>
                <a:spcPts val="0"/>
              </a:spcAft>
              <a:buSzPts val="1300"/>
              <a:buNone/>
              <a:defRPr sz="1300"/>
            </a:lvl6pPr>
            <a:lvl7pPr lvl="6">
              <a:lnSpc>
                <a:spcPct val="100000"/>
              </a:lnSpc>
              <a:spcBef>
                <a:spcPts val="0"/>
              </a:spcBef>
              <a:spcAft>
                <a:spcPts val="0"/>
              </a:spcAft>
              <a:buSzPts val="1300"/>
              <a:buNone/>
              <a:defRPr sz="1300"/>
            </a:lvl7pPr>
            <a:lvl8pPr lvl="7">
              <a:lnSpc>
                <a:spcPct val="100000"/>
              </a:lnSpc>
              <a:spcBef>
                <a:spcPts val="0"/>
              </a:spcBef>
              <a:spcAft>
                <a:spcPts val="0"/>
              </a:spcAft>
              <a:buSzPts val="1300"/>
              <a:buNone/>
              <a:defRPr sz="1300"/>
            </a:lvl8pPr>
            <a:lvl9pPr lvl="8">
              <a:lnSpc>
                <a:spcPct val="100000"/>
              </a:lnSpc>
              <a:spcBef>
                <a:spcPts val="0"/>
              </a:spcBef>
              <a:spcAft>
                <a:spcPts val="0"/>
              </a:spcAft>
              <a:buSzPts val="1300"/>
              <a:buNone/>
              <a:defRPr sz="1300"/>
            </a:lvl9pPr>
          </a:lstStyle>
          <a:p>
            <a:endParaRPr/>
          </a:p>
        </p:txBody>
      </p:sp>
      <p:sp>
        <p:nvSpPr>
          <p:cNvPr id="18" name="Google Shape;18;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419"/>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105"/>
        <p:cNvGrpSpPr/>
        <p:nvPr/>
      </p:nvGrpSpPr>
      <p:grpSpPr>
        <a:xfrm>
          <a:off x="0" y="0"/>
          <a:ext cx="0" cy="0"/>
          <a:chOff x="0" y="0"/>
          <a:chExt cx="0" cy="0"/>
        </a:xfrm>
      </p:grpSpPr>
      <p:grpSp>
        <p:nvGrpSpPr>
          <p:cNvPr id="106" name="Google Shape;106;p11"/>
          <p:cNvGrpSpPr/>
          <p:nvPr/>
        </p:nvGrpSpPr>
        <p:grpSpPr>
          <a:xfrm>
            <a:off x="4406400" y="0"/>
            <a:ext cx="4737600" cy="5143065"/>
            <a:chOff x="4406400" y="0"/>
            <a:chExt cx="4737600" cy="5143065"/>
          </a:xfrm>
        </p:grpSpPr>
        <p:sp>
          <p:nvSpPr>
            <p:cNvPr id="107" name="Google Shape;107;p11"/>
            <p:cNvSpPr/>
            <p:nvPr/>
          </p:nvSpPr>
          <p:spPr>
            <a:xfrm rot="5400000">
              <a:off x="4408200" y="-1800"/>
              <a:ext cx="4734000" cy="4737600"/>
            </a:xfrm>
            <a:prstGeom prst="diagStripe">
              <a:avLst>
                <a:gd name="adj" fmla="val 49469"/>
              </a:avLst>
            </a:prstGeom>
            <a:solidFill>
              <a:schemeClr val="lt1">
                <a:alpha val="346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108;p11"/>
            <p:cNvSpPr/>
            <p:nvPr/>
          </p:nvSpPr>
          <p:spPr>
            <a:xfrm rot="5400000">
              <a:off x="4841125" y="5700"/>
              <a:ext cx="4298100" cy="4286700"/>
            </a:xfrm>
            <a:prstGeom prst="diagStripe">
              <a:avLst>
                <a:gd name="adj" fmla="val 0"/>
              </a:avLst>
            </a:prstGeom>
            <a:solidFill>
              <a:schemeClr val="lt1">
                <a:alpha val="346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109;p11"/>
            <p:cNvSpPr/>
            <p:nvPr/>
          </p:nvSpPr>
          <p:spPr>
            <a:xfrm rot="-5400000">
              <a:off x="5618399" y="1236468"/>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 name="Google Shape;110;p11"/>
            <p:cNvSpPr/>
            <p:nvPr/>
          </p:nvSpPr>
          <p:spPr>
            <a:xfrm flipH="1">
              <a:off x="5849857" y="1443956"/>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111;p11"/>
            <p:cNvSpPr/>
            <p:nvPr/>
          </p:nvSpPr>
          <p:spPr>
            <a:xfrm rot="-5400000">
              <a:off x="5987081" y="2469465"/>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 name="Google Shape;112;p11"/>
            <p:cNvSpPr/>
            <p:nvPr/>
          </p:nvSpPr>
          <p:spPr>
            <a:xfrm flipH="1">
              <a:off x="6222115" y="2676953"/>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113;p11"/>
            <p:cNvSpPr/>
            <p:nvPr/>
          </p:nvSpPr>
          <p:spPr>
            <a:xfrm rot="-5400000">
              <a:off x="6675341" y="1862018"/>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14;p11"/>
            <p:cNvSpPr/>
            <p:nvPr/>
          </p:nvSpPr>
          <p:spPr>
            <a:xfrm flipH="1">
              <a:off x="6908099" y="2069505"/>
              <a:ext cx="808800" cy="808800"/>
            </a:xfrm>
            <a:prstGeom prst="diagStrip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115;p11"/>
            <p:cNvSpPr/>
            <p:nvPr/>
          </p:nvSpPr>
          <p:spPr>
            <a:xfrm rot="-5400000">
              <a:off x="6861141" y="2477810"/>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116;p11"/>
            <p:cNvSpPr/>
            <p:nvPr/>
          </p:nvSpPr>
          <p:spPr>
            <a:xfrm flipH="1">
              <a:off x="7965266" y="2692963"/>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17;p11"/>
            <p:cNvSpPr/>
            <p:nvPr/>
          </p:nvSpPr>
          <p:spPr>
            <a:xfrm flipH="1">
              <a:off x="8145082" y="3308755"/>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118;p11"/>
            <p:cNvSpPr/>
            <p:nvPr/>
          </p:nvSpPr>
          <p:spPr>
            <a:xfrm rot="-5400000">
              <a:off x="7047599" y="3095015"/>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 name="Google Shape;119;p11"/>
            <p:cNvSpPr/>
            <p:nvPr/>
          </p:nvSpPr>
          <p:spPr>
            <a:xfrm flipH="1">
              <a:off x="7276649" y="3302502"/>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 name="Google Shape;120;p11"/>
            <p:cNvSpPr/>
            <p:nvPr/>
          </p:nvSpPr>
          <p:spPr>
            <a:xfrm rot="-5400000">
              <a:off x="7227414" y="3710807"/>
              <a:ext cx="808800" cy="808800"/>
            </a:xfrm>
            <a:prstGeom prst="diagStrip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21;p11"/>
            <p:cNvSpPr/>
            <p:nvPr/>
          </p:nvSpPr>
          <p:spPr>
            <a:xfrm flipH="1">
              <a:off x="7462448" y="3918294"/>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 name="Google Shape;122;p11"/>
            <p:cNvSpPr/>
            <p:nvPr/>
          </p:nvSpPr>
          <p:spPr>
            <a:xfrm rot="-5400000">
              <a:off x="8102491" y="3718473"/>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 name="Google Shape;123;p11"/>
            <p:cNvSpPr/>
            <p:nvPr/>
          </p:nvSpPr>
          <p:spPr>
            <a:xfrm flipH="1">
              <a:off x="8334533" y="3925960"/>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124;p11"/>
            <p:cNvSpPr/>
            <p:nvPr/>
          </p:nvSpPr>
          <p:spPr>
            <a:xfrm rot="-5400000">
              <a:off x="8288290" y="4334265"/>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5" name="Google Shape;125;p11"/>
          <p:cNvSpPr txBox="1">
            <a:spLocks noGrp="1"/>
          </p:cNvSpPr>
          <p:nvPr>
            <p:ph type="title" hasCustomPrompt="1"/>
          </p:nvPr>
        </p:nvSpPr>
        <p:spPr>
          <a:xfrm>
            <a:off x="823850" y="1284675"/>
            <a:ext cx="4776000" cy="1300800"/>
          </a:xfrm>
          <a:prstGeom prst="rect">
            <a:avLst/>
          </a:prstGeom>
        </p:spPr>
        <p:txBody>
          <a:bodyPr spcFirstLastPara="1" wrap="square" lIns="91425" tIns="91425" rIns="91425" bIns="91425" anchor="t" anchorCtr="0">
            <a:normAutofit/>
          </a:bodyPr>
          <a:lstStyle>
            <a:lvl1pPr lvl="0">
              <a:spcBef>
                <a:spcPts val="0"/>
              </a:spcBef>
              <a:spcAft>
                <a:spcPts val="0"/>
              </a:spcAft>
              <a:buSzPts val="8000"/>
              <a:buNone/>
              <a:defRPr sz="8000"/>
            </a:lvl1pPr>
            <a:lvl2pPr lvl="1">
              <a:spcBef>
                <a:spcPts val="0"/>
              </a:spcBef>
              <a:spcAft>
                <a:spcPts val="0"/>
              </a:spcAft>
              <a:buSzPts val="8000"/>
              <a:buNone/>
              <a:defRPr sz="8000"/>
            </a:lvl2pPr>
            <a:lvl3pPr lvl="2">
              <a:spcBef>
                <a:spcPts val="0"/>
              </a:spcBef>
              <a:spcAft>
                <a:spcPts val="0"/>
              </a:spcAft>
              <a:buSzPts val="8000"/>
              <a:buNone/>
              <a:defRPr sz="8000"/>
            </a:lvl3pPr>
            <a:lvl4pPr lvl="3">
              <a:spcBef>
                <a:spcPts val="0"/>
              </a:spcBef>
              <a:spcAft>
                <a:spcPts val="0"/>
              </a:spcAft>
              <a:buSzPts val="8000"/>
              <a:buNone/>
              <a:defRPr sz="8000"/>
            </a:lvl4pPr>
            <a:lvl5pPr lvl="4">
              <a:spcBef>
                <a:spcPts val="0"/>
              </a:spcBef>
              <a:spcAft>
                <a:spcPts val="0"/>
              </a:spcAft>
              <a:buSzPts val="8000"/>
              <a:buNone/>
              <a:defRPr sz="8000"/>
            </a:lvl5pPr>
            <a:lvl6pPr lvl="5">
              <a:spcBef>
                <a:spcPts val="0"/>
              </a:spcBef>
              <a:spcAft>
                <a:spcPts val="0"/>
              </a:spcAft>
              <a:buSzPts val="8000"/>
              <a:buNone/>
              <a:defRPr sz="8000"/>
            </a:lvl6pPr>
            <a:lvl7pPr lvl="6">
              <a:spcBef>
                <a:spcPts val="0"/>
              </a:spcBef>
              <a:spcAft>
                <a:spcPts val="0"/>
              </a:spcAft>
              <a:buSzPts val="8000"/>
              <a:buNone/>
              <a:defRPr sz="8000"/>
            </a:lvl7pPr>
            <a:lvl8pPr lvl="7">
              <a:spcBef>
                <a:spcPts val="0"/>
              </a:spcBef>
              <a:spcAft>
                <a:spcPts val="0"/>
              </a:spcAft>
              <a:buSzPts val="8000"/>
              <a:buNone/>
              <a:defRPr sz="8000"/>
            </a:lvl8pPr>
            <a:lvl9pPr lvl="8">
              <a:spcBef>
                <a:spcPts val="0"/>
              </a:spcBef>
              <a:spcAft>
                <a:spcPts val="0"/>
              </a:spcAft>
              <a:buSzPts val="8000"/>
              <a:buNone/>
              <a:defRPr sz="8000"/>
            </a:lvl9pPr>
          </a:lstStyle>
          <a:p>
            <a:r>
              <a:t>xx%</a:t>
            </a:r>
          </a:p>
        </p:txBody>
      </p:sp>
      <p:sp>
        <p:nvSpPr>
          <p:cNvPr id="126" name="Google Shape;126;p11"/>
          <p:cNvSpPr txBox="1">
            <a:spLocks noGrp="1"/>
          </p:cNvSpPr>
          <p:nvPr>
            <p:ph type="body" idx="1"/>
          </p:nvPr>
        </p:nvSpPr>
        <p:spPr>
          <a:xfrm>
            <a:off x="823850" y="2643124"/>
            <a:ext cx="4776000" cy="12189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127" name="Google Shape;12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419"/>
              <a:t>‹Nº›</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28"/>
        <p:cNvGrpSpPr/>
        <p:nvPr/>
      </p:nvGrpSpPr>
      <p:grpSpPr>
        <a:xfrm>
          <a:off x="0" y="0"/>
          <a:ext cx="0" cy="0"/>
          <a:chOff x="0" y="0"/>
          <a:chExt cx="0" cy="0"/>
        </a:xfrm>
      </p:grpSpPr>
      <p:sp>
        <p:nvSpPr>
          <p:cNvPr id="129" name="Google Shape;12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419"/>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9"/>
        <p:cNvGrpSpPr/>
        <p:nvPr/>
      </p:nvGrpSpPr>
      <p:grpSpPr>
        <a:xfrm>
          <a:off x="0" y="0"/>
          <a:ext cx="0" cy="0"/>
          <a:chOff x="0" y="0"/>
          <a:chExt cx="0" cy="0"/>
        </a:xfrm>
      </p:grpSpPr>
      <p:grpSp>
        <p:nvGrpSpPr>
          <p:cNvPr id="20" name="Google Shape;20;p3"/>
          <p:cNvGrpSpPr/>
          <p:nvPr/>
        </p:nvGrpSpPr>
        <p:grpSpPr>
          <a:xfrm>
            <a:off x="4406400" y="0"/>
            <a:ext cx="4737600" cy="5143065"/>
            <a:chOff x="4406400" y="0"/>
            <a:chExt cx="4737600" cy="5143065"/>
          </a:xfrm>
        </p:grpSpPr>
        <p:sp>
          <p:nvSpPr>
            <p:cNvPr id="21" name="Google Shape;21;p3"/>
            <p:cNvSpPr/>
            <p:nvPr/>
          </p:nvSpPr>
          <p:spPr>
            <a:xfrm rot="5400000">
              <a:off x="4408200" y="-1800"/>
              <a:ext cx="4734000" cy="4737600"/>
            </a:xfrm>
            <a:prstGeom prst="diagStripe">
              <a:avLst>
                <a:gd name="adj" fmla="val 49469"/>
              </a:avLst>
            </a:prstGeom>
            <a:solidFill>
              <a:schemeClr val="lt1">
                <a:alpha val="346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3"/>
            <p:cNvSpPr/>
            <p:nvPr/>
          </p:nvSpPr>
          <p:spPr>
            <a:xfrm rot="5400000">
              <a:off x="4841125" y="5700"/>
              <a:ext cx="4298100" cy="4286700"/>
            </a:xfrm>
            <a:prstGeom prst="diagStripe">
              <a:avLst>
                <a:gd name="adj" fmla="val 0"/>
              </a:avLst>
            </a:prstGeom>
            <a:solidFill>
              <a:schemeClr val="lt1">
                <a:alpha val="346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3"/>
            <p:cNvSpPr/>
            <p:nvPr/>
          </p:nvSpPr>
          <p:spPr>
            <a:xfrm rot="-5400000">
              <a:off x="5618399" y="1236468"/>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3"/>
            <p:cNvSpPr/>
            <p:nvPr/>
          </p:nvSpPr>
          <p:spPr>
            <a:xfrm flipH="1">
              <a:off x="5849857" y="1443956"/>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3"/>
            <p:cNvSpPr/>
            <p:nvPr/>
          </p:nvSpPr>
          <p:spPr>
            <a:xfrm rot="-5400000">
              <a:off x="5987081" y="2469465"/>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3"/>
            <p:cNvSpPr/>
            <p:nvPr/>
          </p:nvSpPr>
          <p:spPr>
            <a:xfrm flipH="1">
              <a:off x="6222115" y="2676953"/>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3"/>
            <p:cNvSpPr/>
            <p:nvPr/>
          </p:nvSpPr>
          <p:spPr>
            <a:xfrm rot="-5400000">
              <a:off x="6675341" y="1862018"/>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3"/>
            <p:cNvSpPr/>
            <p:nvPr/>
          </p:nvSpPr>
          <p:spPr>
            <a:xfrm flipH="1">
              <a:off x="6908099" y="2069505"/>
              <a:ext cx="808800" cy="808800"/>
            </a:xfrm>
            <a:prstGeom prst="diagStrip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9;p3"/>
            <p:cNvSpPr/>
            <p:nvPr/>
          </p:nvSpPr>
          <p:spPr>
            <a:xfrm rot="-5400000">
              <a:off x="6861141" y="2477810"/>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30;p3"/>
            <p:cNvSpPr/>
            <p:nvPr/>
          </p:nvSpPr>
          <p:spPr>
            <a:xfrm flipH="1">
              <a:off x="7965266" y="2692963"/>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3"/>
            <p:cNvSpPr/>
            <p:nvPr/>
          </p:nvSpPr>
          <p:spPr>
            <a:xfrm flipH="1">
              <a:off x="8145082" y="3308755"/>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3"/>
            <p:cNvSpPr/>
            <p:nvPr/>
          </p:nvSpPr>
          <p:spPr>
            <a:xfrm rot="-5400000">
              <a:off x="7047599" y="3095015"/>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3"/>
            <p:cNvSpPr/>
            <p:nvPr/>
          </p:nvSpPr>
          <p:spPr>
            <a:xfrm flipH="1">
              <a:off x="7276649" y="3302502"/>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3"/>
            <p:cNvSpPr/>
            <p:nvPr/>
          </p:nvSpPr>
          <p:spPr>
            <a:xfrm rot="-5400000">
              <a:off x="7227414" y="3710807"/>
              <a:ext cx="808800" cy="808800"/>
            </a:xfrm>
            <a:prstGeom prst="diagStrip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3"/>
            <p:cNvSpPr/>
            <p:nvPr/>
          </p:nvSpPr>
          <p:spPr>
            <a:xfrm flipH="1">
              <a:off x="7462448" y="3918294"/>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3"/>
            <p:cNvSpPr/>
            <p:nvPr/>
          </p:nvSpPr>
          <p:spPr>
            <a:xfrm rot="-5400000">
              <a:off x="8102491" y="3718473"/>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3"/>
            <p:cNvSpPr/>
            <p:nvPr/>
          </p:nvSpPr>
          <p:spPr>
            <a:xfrm flipH="1">
              <a:off x="8334533" y="3925960"/>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3"/>
            <p:cNvSpPr/>
            <p:nvPr/>
          </p:nvSpPr>
          <p:spPr>
            <a:xfrm rot="-5400000">
              <a:off x="8288290" y="4334265"/>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9" name="Google Shape;39;p3"/>
          <p:cNvSpPr txBox="1">
            <a:spLocks noGrp="1"/>
          </p:cNvSpPr>
          <p:nvPr>
            <p:ph type="title"/>
          </p:nvPr>
        </p:nvSpPr>
        <p:spPr>
          <a:xfrm>
            <a:off x="823850" y="2053000"/>
            <a:ext cx="4587000" cy="1148700"/>
          </a:xfrm>
          <a:prstGeom prst="rect">
            <a:avLst/>
          </a:prstGeom>
        </p:spPr>
        <p:txBody>
          <a:bodyPr spcFirstLastPara="1" wrap="square" lIns="91425" tIns="91425" rIns="91425" bIns="91425" anchor="ctr"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40" name="Google Shape;40;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419"/>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41"/>
        <p:cNvGrpSpPr/>
        <p:nvPr/>
      </p:nvGrpSpPr>
      <p:grpSpPr>
        <a:xfrm>
          <a:off x="0" y="0"/>
          <a:ext cx="0" cy="0"/>
          <a:chOff x="0" y="0"/>
          <a:chExt cx="0" cy="0"/>
        </a:xfrm>
      </p:grpSpPr>
      <p:grpSp>
        <p:nvGrpSpPr>
          <p:cNvPr id="42" name="Google Shape;42;p4"/>
          <p:cNvGrpSpPr/>
          <p:nvPr/>
        </p:nvGrpSpPr>
        <p:grpSpPr>
          <a:xfrm>
            <a:off x="0" y="381001"/>
            <a:ext cx="1037850" cy="1016287"/>
            <a:chOff x="0" y="381001"/>
            <a:chExt cx="1037850" cy="1016287"/>
          </a:xfrm>
        </p:grpSpPr>
        <p:sp>
          <p:nvSpPr>
            <p:cNvPr id="43" name="Google Shape;43;p4"/>
            <p:cNvSpPr/>
            <p:nvPr/>
          </p:nvSpPr>
          <p:spPr>
            <a:xfrm rot="-5400000">
              <a:off x="0" y="381001"/>
              <a:ext cx="808800" cy="808800"/>
            </a:xfrm>
            <a:prstGeom prst="diagStrip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4"/>
            <p:cNvSpPr/>
            <p:nvPr/>
          </p:nvSpPr>
          <p:spPr>
            <a:xfrm flipH="1">
              <a:off x="229050" y="588489"/>
              <a:ext cx="808800" cy="808800"/>
            </a:xfrm>
            <a:prstGeom prst="diagStrip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5" name="Google Shape;45;p4"/>
          <p:cNvSpPr txBox="1">
            <a:spLocks noGrp="1"/>
          </p:cNvSpPr>
          <p:nvPr>
            <p:ph type="title"/>
          </p:nvPr>
        </p:nvSpPr>
        <p:spPr>
          <a:xfrm>
            <a:off x="1297500" y="393750"/>
            <a:ext cx="7038900" cy="914100"/>
          </a:xfrm>
          <a:prstGeom prst="rect">
            <a:avLst/>
          </a:prstGeom>
        </p:spPr>
        <p:txBody>
          <a:bodyPr spcFirstLastPara="1" wrap="square" lIns="91425" tIns="91425" rIns="91425" bIns="91425" anchor="t"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46" name="Google Shape;46;p4"/>
          <p:cNvSpPr txBox="1">
            <a:spLocks noGrp="1"/>
          </p:cNvSpPr>
          <p:nvPr>
            <p:ph type="body" idx="1"/>
          </p:nvPr>
        </p:nvSpPr>
        <p:spPr>
          <a:xfrm>
            <a:off x="1297500" y="1567550"/>
            <a:ext cx="7038900" cy="29112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47" name="Google Shape;47;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419"/>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48"/>
        <p:cNvGrpSpPr/>
        <p:nvPr/>
      </p:nvGrpSpPr>
      <p:grpSpPr>
        <a:xfrm>
          <a:off x="0" y="0"/>
          <a:ext cx="0" cy="0"/>
          <a:chOff x="0" y="0"/>
          <a:chExt cx="0" cy="0"/>
        </a:xfrm>
      </p:grpSpPr>
      <p:grpSp>
        <p:nvGrpSpPr>
          <p:cNvPr id="49" name="Google Shape;49;p5"/>
          <p:cNvGrpSpPr/>
          <p:nvPr/>
        </p:nvGrpSpPr>
        <p:grpSpPr>
          <a:xfrm>
            <a:off x="0" y="381001"/>
            <a:ext cx="1037850" cy="1016287"/>
            <a:chOff x="0" y="381001"/>
            <a:chExt cx="1037850" cy="1016287"/>
          </a:xfrm>
        </p:grpSpPr>
        <p:sp>
          <p:nvSpPr>
            <p:cNvPr id="50" name="Google Shape;50;p5"/>
            <p:cNvSpPr/>
            <p:nvPr/>
          </p:nvSpPr>
          <p:spPr>
            <a:xfrm rot="-5400000">
              <a:off x="0" y="381001"/>
              <a:ext cx="808800" cy="808800"/>
            </a:xfrm>
            <a:prstGeom prst="diagStrip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5"/>
            <p:cNvSpPr/>
            <p:nvPr/>
          </p:nvSpPr>
          <p:spPr>
            <a:xfrm flipH="1">
              <a:off x="229050" y="588489"/>
              <a:ext cx="808800" cy="808800"/>
            </a:xfrm>
            <a:prstGeom prst="diagStrip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2" name="Google Shape;52;p5"/>
          <p:cNvSpPr txBox="1">
            <a:spLocks noGrp="1"/>
          </p:cNvSpPr>
          <p:nvPr>
            <p:ph type="title"/>
          </p:nvPr>
        </p:nvSpPr>
        <p:spPr>
          <a:xfrm>
            <a:off x="1297500" y="393750"/>
            <a:ext cx="7038900" cy="914100"/>
          </a:xfrm>
          <a:prstGeom prst="rect">
            <a:avLst/>
          </a:prstGeom>
        </p:spPr>
        <p:txBody>
          <a:bodyPr spcFirstLastPara="1" wrap="square" lIns="91425" tIns="91425" rIns="91425" bIns="91425" anchor="t"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53" name="Google Shape;53;p5"/>
          <p:cNvSpPr txBox="1">
            <a:spLocks noGrp="1"/>
          </p:cNvSpPr>
          <p:nvPr>
            <p:ph type="body" idx="1"/>
          </p:nvPr>
        </p:nvSpPr>
        <p:spPr>
          <a:xfrm>
            <a:off x="1297500" y="1567550"/>
            <a:ext cx="3403200" cy="29112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54" name="Google Shape;54;p5"/>
          <p:cNvSpPr txBox="1">
            <a:spLocks noGrp="1"/>
          </p:cNvSpPr>
          <p:nvPr>
            <p:ph type="body" idx="2"/>
          </p:nvPr>
        </p:nvSpPr>
        <p:spPr>
          <a:xfrm>
            <a:off x="4933221" y="1567550"/>
            <a:ext cx="3403200" cy="29112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55" name="Google Shape;55;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419"/>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6"/>
        <p:cNvGrpSpPr/>
        <p:nvPr/>
      </p:nvGrpSpPr>
      <p:grpSpPr>
        <a:xfrm>
          <a:off x="0" y="0"/>
          <a:ext cx="0" cy="0"/>
          <a:chOff x="0" y="0"/>
          <a:chExt cx="0" cy="0"/>
        </a:xfrm>
      </p:grpSpPr>
      <p:grpSp>
        <p:nvGrpSpPr>
          <p:cNvPr id="57" name="Google Shape;57;p6"/>
          <p:cNvGrpSpPr/>
          <p:nvPr/>
        </p:nvGrpSpPr>
        <p:grpSpPr>
          <a:xfrm>
            <a:off x="0" y="381001"/>
            <a:ext cx="1037850" cy="1016287"/>
            <a:chOff x="0" y="381001"/>
            <a:chExt cx="1037850" cy="1016287"/>
          </a:xfrm>
        </p:grpSpPr>
        <p:sp>
          <p:nvSpPr>
            <p:cNvPr id="58" name="Google Shape;58;p6"/>
            <p:cNvSpPr/>
            <p:nvPr/>
          </p:nvSpPr>
          <p:spPr>
            <a:xfrm rot="-5400000">
              <a:off x="0" y="381001"/>
              <a:ext cx="808800" cy="808800"/>
            </a:xfrm>
            <a:prstGeom prst="diagStrip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6"/>
            <p:cNvSpPr/>
            <p:nvPr/>
          </p:nvSpPr>
          <p:spPr>
            <a:xfrm flipH="1">
              <a:off x="229050" y="588489"/>
              <a:ext cx="808800" cy="808800"/>
            </a:xfrm>
            <a:prstGeom prst="diagStrip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0" name="Google Shape;60;p6"/>
          <p:cNvSpPr txBox="1">
            <a:spLocks noGrp="1"/>
          </p:cNvSpPr>
          <p:nvPr>
            <p:ph type="title"/>
          </p:nvPr>
        </p:nvSpPr>
        <p:spPr>
          <a:xfrm>
            <a:off x="1297500" y="393750"/>
            <a:ext cx="7038900" cy="914100"/>
          </a:xfrm>
          <a:prstGeom prst="rect">
            <a:avLst/>
          </a:prstGeom>
        </p:spPr>
        <p:txBody>
          <a:bodyPr spcFirstLastPara="1" wrap="square" lIns="91425" tIns="91425" rIns="91425" bIns="91425" anchor="t"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61" name="Google Shape;61;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419"/>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62"/>
        <p:cNvGrpSpPr/>
        <p:nvPr/>
      </p:nvGrpSpPr>
      <p:grpSpPr>
        <a:xfrm>
          <a:off x="0" y="0"/>
          <a:ext cx="0" cy="0"/>
          <a:chOff x="0" y="0"/>
          <a:chExt cx="0" cy="0"/>
        </a:xfrm>
      </p:grpSpPr>
      <p:grpSp>
        <p:nvGrpSpPr>
          <p:cNvPr id="63" name="Google Shape;63;p7"/>
          <p:cNvGrpSpPr/>
          <p:nvPr/>
        </p:nvGrpSpPr>
        <p:grpSpPr>
          <a:xfrm>
            <a:off x="0" y="381001"/>
            <a:ext cx="1037850" cy="1016287"/>
            <a:chOff x="0" y="381001"/>
            <a:chExt cx="1037850" cy="1016287"/>
          </a:xfrm>
        </p:grpSpPr>
        <p:sp>
          <p:nvSpPr>
            <p:cNvPr id="64" name="Google Shape;64;p7"/>
            <p:cNvSpPr/>
            <p:nvPr/>
          </p:nvSpPr>
          <p:spPr>
            <a:xfrm rot="-5400000">
              <a:off x="0" y="381001"/>
              <a:ext cx="808800" cy="808800"/>
            </a:xfrm>
            <a:prstGeom prst="diagStrip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7"/>
            <p:cNvSpPr/>
            <p:nvPr/>
          </p:nvSpPr>
          <p:spPr>
            <a:xfrm flipH="1">
              <a:off x="229050" y="588489"/>
              <a:ext cx="808800" cy="808800"/>
            </a:xfrm>
            <a:prstGeom prst="diagStrip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6" name="Google Shape;66;p7"/>
          <p:cNvSpPr txBox="1">
            <a:spLocks noGrp="1"/>
          </p:cNvSpPr>
          <p:nvPr>
            <p:ph type="title"/>
          </p:nvPr>
        </p:nvSpPr>
        <p:spPr>
          <a:xfrm>
            <a:off x="1297500" y="393750"/>
            <a:ext cx="3798900" cy="1493100"/>
          </a:xfrm>
          <a:prstGeom prst="rect">
            <a:avLst/>
          </a:prstGeom>
        </p:spPr>
        <p:txBody>
          <a:bodyPr spcFirstLastPara="1" wrap="square" lIns="91425" tIns="91425" rIns="91425" bIns="91425" anchor="t"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67" name="Google Shape;67;p7"/>
          <p:cNvSpPr txBox="1">
            <a:spLocks noGrp="1"/>
          </p:cNvSpPr>
          <p:nvPr>
            <p:ph type="body" idx="1"/>
          </p:nvPr>
        </p:nvSpPr>
        <p:spPr>
          <a:xfrm>
            <a:off x="1297500" y="1972550"/>
            <a:ext cx="3798900" cy="24159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68" name="Google Shape;68;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419"/>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69"/>
        <p:cNvGrpSpPr/>
        <p:nvPr/>
      </p:nvGrpSpPr>
      <p:grpSpPr>
        <a:xfrm>
          <a:off x="0" y="0"/>
          <a:ext cx="0" cy="0"/>
          <a:chOff x="0" y="0"/>
          <a:chExt cx="0" cy="0"/>
        </a:xfrm>
      </p:grpSpPr>
      <p:grpSp>
        <p:nvGrpSpPr>
          <p:cNvPr id="70" name="Google Shape;70;p8"/>
          <p:cNvGrpSpPr/>
          <p:nvPr/>
        </p:nvGrpSpPr>
        <p:grpSpPr>
          <a:xfrm>
            <a:off x="4406400" y="0"/>
            <a:ext cx="4737600" cy="5143500"/>
            <a:chOff x="4406400" y="0"/>
            <a:chExt cx="4737600" cy="5143500"/>
          </a:xfrm>
        </p:grpSpPr>
        <p:sp>
          <p:nvSpPr>
            <p:cNvPr id="71" name="Google Shape;71;p8"/>
            <p:cNvSpPr/>
            <p:nvPr/>
          </p:nvSpPr>
          <p:spPr>
            <a:xfrm rot="5400000">
              <a:off x="4407900" y="-1500"/>
              <a:ext cx="4734600" cy="4737600"/>
            </a:xfrm>
            <a:prstGeom prst="diagStripe">
              <a:avLst>
                <a:gd name="adj" fmla="val 49469"/>
              </a:avLst>
            </a:prstGeom>
            <a:solidFill>
              <a:schemeClr val="lt1">
                <a:alpha val="346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8"/>
            <p:cNvSpPr/>
            <p:nvPr/>
          </p:nvSpPr>
          <p:spPr>
            <a:xfrm rot="5400000">
              <a:off x="4840825" y="6000"/>
              <a:ext cx="4298700" cy="4286700"/>
            </a:xfrm>
            <a:prstGeom prst="diagStripe">
              <a:avLst>
                <a:gd name="adj" fmla="val 0"/>
              </a:avLst>
            </a:prstGeom>
            <a:solidFill>
              <a:schemeClr val="lt1">
                <a:alpha val="346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8"/>
            <p:cNvSpPr/>
            <p:nvPr/>
          </p:nvSpPr>
          <p:spPr>
            <a:xfrm rot="-5400000">
              <a:off x="5618399" y="1236641"/>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8"/>
            <p:cNvSpPr/>
            <p:nvPr/>
          </p:nvSpPr>
          <p:spPr>
            <a:xfrm flipH="1">
              <a:off x="5849857" y="1444078"/>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8"/>
            <p:cNvSpPr/>
            <p:nvPr/>
          </p:nvSpPr>
          <p:spPr>
            <a:xfrm rot="-5400000">
              <a:off x="5987081" y="2469743"/>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8"/>
            <p:cNvSpPr/>
            <p:nvPr/>
          </p:nvSpPr>
          <p:spPr>
            <a:xfrm flipH="1">
              <a:off x="6222115" y="2677179"/>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77;p8"/>
            <p:cNvSpPr/>
            <p:nvPr/>
          </p:nvSpPr>
          <p:spPr>
            <a:xfrm rot="-5400000">
              <a:off x="6675341" y="1862244"/>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78;p8"/>
            <p:cNvSpPr/>
            <p:nvPr/>
          </p:nvSpPr>
          <p:spPr>
            <a:xfrm flipH="1">
              <a:off x="6908099" y="2069680"/>
              <a:ext cx="808800" cy="808800"/>
            </a:xfrm>
            <a:prstGeom prst="diagStrip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8"/>
            <p:cNvSpPr/>
            <p:nvPr/>
          </p:nvSpPr>
          <p:spPr>
            <a:xfrm rot="-5400000">
              <a:off x="6861141" y="2478088"/>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80;p8"/>
            <p:cNvSpPr/>
            <p:nvPr/>
          </p:nvSpPr>
          <p:spPr>
            <a:xfrm flipH="1">
              <a:off x="7965266" y="2693191"/>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81;p8"/>
            <p:cNvSpPr/>
            <p:nvPr/>
          </p:nvSpPr>
          <p:spPr>
            <a:xfrm flipH="1">
              <a:off x="8145082" y="3309036"/>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82;p8"/>
            <p:cNvSpPr/>
            <p:nvPr/>
          </p:nvSpPr>
          <p:spPr>
            <a:xfrm rot="-5400000">
              <a:off x="7047599" y="3095345"/>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83;p8"/>
            <p:cNvSpPr/>
            <p:nvPr/>
          </p:nvSpPr>
          <p:spPr>
            <a:xfrm flipH="1">
              <a:off x="7276649" y="3302781"/>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84;p8"/>
            <p:cNvSpPr/>
            <p:nvPr/>
          </p:nvSpPr>
          <p:spPr>
            <a:xfrm rot="-5400000">
              <a:off x="7227414" y="3711189"/>
              <a:ext cx="808800" cy="808800"/>
            </a:xfrm>
            <a:prstGeom prst="diagStrip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85;p8"/>
            <p:cNvSpPr/>
            <p:nvPr/>
          </p:nvSpPr>
          <p:spPr>
            <a:xfrm flipH="1">
              <a:off x="7462448" y="3918625"/>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86;p8"/>
            <p:cNvSpPr/>
            <p:nvPr/>
          </p:nvSpPr>
          <p:spPr>
            <a:xfrm rot="-5400000">
              <a:off x="8102491" y="3718856"/>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87;p8"/>
            <p:cNvSpPr/>
            <p:nvPr/>
          </p:nvSpPr>
          <p:spPr>
            <a:xfrm flipH="1">
              <a:off x="8334533" y="3926292"/>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88;p8"/>
            <p:cNvSpPr/>
            <p:nvPr/>
          </p:nvSpPr>
          <p:spPr>
            <a:xfrm rot="-5400000">
              <a:off x="8288290" y="4334700"/>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9" name="Google Shape;89;p8"/>
          <p:cNvSpPr txBox="1">
            <a:spLocks noGrp="1"/>
          </p:cNvSpPr>
          <p:nvPr>
            <p:ph type="title"/>
          </p:nvPr>
        </p:nvSpPr>
        <p:spPr>
          <a:xfrm>
            <a:off x="823850" y="866775"/>
            <a:ext cx="4587000" cy="3521100"/>
          </a:xfrm>
          <a:prstGeom prst="rect">
            <a:avLst/>
          </a:prstGeom>
        </p:spPr>
        <p:txBody>
          <a:bodyPr spcFirstLastPara="1" wrap="square" lIns="91425" tIns="91425" rIns="91425" bIns="91425" anchor="ctr"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90" name="Google Shape;90;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419"/>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91"/>
        <p:cNvGrpSpPr/>
        <p:nvPr/>
      </p:nvGrpSpPr>
      <p:grpSpPr>
        <a:xfrm>
          <a:off x="0" y="0"/>
          <a:ext cx="0" cy="0"/>
          <a:chOff x="0" y="0"/>
          <a:chExt cx="0" cy="0"/>
        </a:xfrm>
      </p:grpSpPr>
      <p:grpSp>
        <p:nvGrpSpPr>
          <p:cNvPr id="92" name="Google Shape;92;p9"/>
          <p:cNvGrpSpPr/>
          <p:nvPr/>
        </p:nvGrpSpPr>
        <p:grpSpPr>
          <a:xfrm>
            <a:off x="0" y="381001"/>
            <a:ext cx="1037850" cy="1016287"/>
            <a:chOff x="0" y="381001"/>
            <a:chExt cx="1037850" cy="1016287"/>
          </a:xfrm>
        </p:grpSpPr>
        <p:sp>
          <p:nvSpPr>
            <p:cNvPr id="93" name="Google Shape;93;p9"/>
            <p:cNvSpPr/>
            <p:nvPr/>
          </p:nvSpPr>
          <p:spPr>
            <a:xfrm rot="-5400000">
              <a:off x="0" y="381001"/>
              <a:ext cx="808800" cy="808800"/>
            </a:xfrm>
            <a:prstGeom prst="diagStrip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9"/>
            <p:cNvSpPr/>
            <p:nvPr/>
          </p:nvSpPr>
          <p:spPr>
            <a:xfrm flipH="1">
              <a:off x="229050" y="588489"/>
              <a:ext cx="808800" cy="808800"/>
            </a:xfrm>
            <a:prstGeom prst="diagStrip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5" name="Google Shape;95;p9"/>
          <p:cNvSpPr txBox="1">
            <a:spLocks noGrp="1"/>
          </p:cNvSpPr>
          <p:nvPr>
            <p:ph type="title"/>
          </p:nvPr>
        </p:nvSpPr>
        <p:spPr>
          <a:xfrm>
            <a:off x="1297500" y="1658325"/>
            <a:ext cx="3036300" cy="1751700"/>
          </a:xfrm>
          <a:prstGeom prst="rect">
            <a:avLst/>
          </a:prstGeom>
        </p:spPr>
        <p:txBody>
          <a:bodyPr spcFirstLastPara="1" wrap="square" lIns="91425" tIns="91425" rIns="91425" bIns="91425" anchor="t"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96" name="Google Shape;96;p9"/>
          <p:cNvSpPr txBox="1">
            <a:spLocks noGrp="1"/>
          </p:cNvSpPr>
          <p:nvPr>
            <p:ph type="subTitle" idx="1"/>
          </p:nvPr>
        </p:nvSpPr>
        <p:spPr>
          <a:xfrm>
            <a:off x="1297500" y="3538000"/>
            <a:ext cx="3036300" cy="506100"/>
          </a:xfrm>
          <a:prstGeom prst="rect">
            <a:avLst/>
          </a:prstGeom>
        </p:spPr>
        <p:txBody>
          <a:bodyPr spcFirstLastPara="1" wrap="square" lIns="91425" tIns="91425" rIns="91425" bIns="91425" anchor="t" anchorCtr="0">
            <a:normAutofit/>
          </a:bodyPr>
          <a:lstStyle>
            <a:lvl1pPr lvl="0">
              <a:lnSpc>
                <a:spcPct val="100000"/>
              </a:lnSpc>
              <a:spcBef>
                <a:spcPts val="0"/>
              </a:spcBef>
              <a:spcAft>
                <a:spcPts val="0"/>
              </a:spcAft>
              <a:buSzPts val="1300"/>
              <a:buNone/>
              <a:defRPr/>
            </a:lvl1pPr>
            <a:lvl2pPr lvl="1">
              <a:lnSpc>
                <a:spcPct val="100000"/>
              </a:lnSpc>
              <a:spcBef>
                <a:spcPts val="0"/>
              </a:spcBef>
              <a:spcAft>
                <a:spcPts val="0"/>
              </a:spcAft>
              <a:buSzPts val="1300"/>
              <a:buNone/>
              <a:defRPr sz="1300"/>
            </a:lvl2pPr>
            <a:lvl3pPr lvl="2">
              <a:lnSpc>
                <a:spcPct val="100000"/>
              </a:lnSpc>
              <a:spcBef>
                <a:spcPts val="0"/>
              </a:spcBef>
              <a:spcAft>
                <a:spcPts val="0"/>
              </a:spcAft>
              <a:buSzPts val="1300"/>
              <a:buNone/>
              <a:defRPr sz="1300"/>
            </a:lvl3pPr>
            <a:lvl4pPr lvl="3">
              <a:lnSpc>
                <a:spcPct val="100000"/>
              </a:lnSpc>
              <a:spcBef>
                <a:spcPts val="0"/>
              </a:spcBef>
              <a:spcAft>
                <a:spcPts val="0"/>
              </a:spcAft>
              <a:buSzPts val="1300"/>
              <a:buNone/>
              <a:defRPr sz="1300"/>
            </a:lvl4pPr>
            <a:lvl5pPr lvl="4">
              <a:lnSpc>
                <a:spcPct val="100000"/>
              </a:lnSpc>
              <a:spcBef>
                <a:spcPts val="0"/>
              </a:spcBef>
              <a:spcAft>
                <a:spcPts val="0"/>
              </a:spcAft>
              <a:buSzPts val="1300"/>
              <a:buNone/>
              <a:defRPr sz="1300"/>
            </a:lvl5pPr>
            <a:lvl6pPr lvl="5">
              <a:lnSpc>
                <a:spcPct val="100000"/>
              </a:lnSpc>
              <a:spcBef>
                <a:spcPts val="0"/>
              </a:spcBef>
              <a:spcAft>
                <a:spcPts val="0"/>
              </a:spcAft>
              <a:buSzPts val="1300"/>
              <a:buNone/>
              <a:defRPr sz="1300"/>
            </a:lvl6pPr>
            <a:lvl7pPr lvl="6">
              <a:lnSpc>
                <a:spcPct val="100000"/>
              </a:lnSpc>
              <a:spcBef>
                <a:spcPts val="0"/>
              </a:spcBef>
              <a:spcAft>
                <a:spcPts val="0"/>
              </a:spcAft>
              <a:buSzPts val="1300"/>
              <a:buNone/>
              <a:defRPr sz="1300"/>
            </a:lvl7pPr>
            <a:lvl8pPr lvl="7">
              <a:lnSpc>
                <a:spcPct val="100000"/>
              </a:lnSpc>
              <a:spcBef>
                <a:spcPts val="0"/>
              </a:spcBef>
              <a:spcAft>
                <a:spcPts val="0"/>
              </a:spcAft>
              <a:buSzPts val="1300"/>
              <a:buNone/>
              <a:defRPr sz="1300"/>
            </a:lvl8pPr>
            <a:lvl9pPr lvl="8">
              <a:lnSpc>
                <a:spcPct val="100000"/>
              </a:lnSpc>
              <a:spcBef>
                <a:spcPts val="0"/>
              </a:spcBef>
              <a:spcAft>
                <a:spcPts val="0"/>
              </a:spcAft>
              <a:buSzPts val="1300"/>
              <a:buNone/>
              <a:defRPr sz="1300"/>
            </a:lvl9pPr>
          </a:lstStyle>
          <a:p>
            <a:endParaRPr/>
          </a:p>
        </p:txBody>
      </p:sp>
      <p:sp>
        <p:nvSpPr>
          <p:cNvPr id="97" name="Google Shape;97;p9"/>
          <p:cNvSpPr txBox="1">
            <a:spLocks noGrp="1"/>
          </p:cNvSpPr>
          <p:nvPr>
            <p:ph type="body" idx="2"/>
          </p:nvPr>
        </p:nvSpPr>
        <p:spPr>
          <a:xfrm>
            <a:off x="4648200" y="1696600"/>
            <a:ext cx="3676800" cy="23475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98" name="Google Shape;98;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419"/>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99"/>
        <p:cNvGrpSpPr/>
        <p:nvPr/>
      </p:nvGrpSpPr>
      <p:grpSpPr>
        <a:xfrm>
          <a:off x="0" y="0"/>
          <a:ext cx="0" cy="0"/>
          <a:chOff x="0" y="0"/>
          <a:chExt cx="0" cy="0"/>
        </a:xfrm>
      </p:grpSpPr>
      <p:grpSp>
        <p:nvGrpSpPr>
          <p:cNvPr id="100" name="Google Shape;100;p10"/>
          <p:cNvGrpSpPr/>
          <p:nvPr/>
        </p:nvGrpSpPr>
        <p:grpSpPr>
          <a:xfrm>
            <a:off x="0" y="4128572"/>
            <a:ext cx="698925" cy="684657"/>
            <a:chOff x="0" y="3785672"/>
            <a:chExt cx="698925" cy="684657"/>
          </a:xfrm>
        </p:grpSpPr>
        <p:sp>
          <p:nvSpPr>
            <p:cNvPr id="101" name="Google Shape;101;p10"/>
            <p:cNvSpPr/>
            <p:nvPr/>
          </p:nvSpPr>
          <p:spPr>
            <a:xfrm rot="-5400000">
              <a:off x="0" y="3785672"/>
              <a:ext cx="544800" cy="544800"/>
            </a:xfrm>
            <a:prstGeom prst="diagStripe">
              <a:avLst>
                <a:gd name="adj" fmla="val 50000"/>
              </a:avLst>
            </a:prstGeom>
            <a:solidFill>
              <a:schemeClr val="lt1">
                <a:alpha val="96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02;p10"/>
            <p:cNvSpPr/>
            <p:nvPr/>
          </p:nvSpPr>
          <p:spPr>
            <a:xfrm flipH="1">
              <a:off x="154125" y="3925529"/>
              <a:ext cx="544800" cy="544800"/>
            </a:xfrm>
            <a:prstGeom prst="diagStripe">
              <a:avLst>
                <a:gd name="adj" fmla="val 50000"/>
              </a:avLst>
            </a:prstGeom>
            <a:solidFill>
              <a:schemeClr val="lt1">
                <a:alpha val="96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3" name="Google Shape;103;p10"/>
          <p:cNvSpPr txBox="1">
            <a:spLocks noGrp="1"/>
          </p:cNvSpPr>
          <p:nvPr>
            <p:ph type="body" idx="1"/>
          </p:nvPr>
        </p:nvSpPr>
        <p:spPr>
          <a:xfrm>
            <a:off x="812725" y="4305375"/>
            <a:ext cx="6936000" cy="5238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300"/>
              <a:buNone/>
              <a:defRPr/>
            </a:lvl1pPr>
          </a:lstStyle>
          <a:p>
            <a:endParaRPr/>
          </a:p>
        </p:txBody>
      </p:sp>
      <p:sp>
        <p:nvSpPr>
          <p:cNvPr id="104" name="Google Shape;104;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419"/>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focus">
    <p:bg>
      <p:bgPr>
        <a:solidFill>
          <a:schemeClr val="dk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1pPr>
            <a:lvl2pPr lvl="1">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2pPr>
            <a:lvl3pPr lvl="2">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3pPr>
            <a:lvl4pPr lvl="3">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4pPr>
            <a:lvl5pPr lvl="4">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5pPr>
            <a:lvl6pPr lvl="5">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6pPr>
            <a:lvl7pPr lvl="6">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7pPr>
            <a:lvl8pPr lvl="7">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8pPr>
            <a:lvl9pPr lvl="8">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11150">
              <a:lnSpc>
                <a:spcPct val="115000"/>
              </a:lnSpc>
              <a:spcBef>
                <a:spcPts val="0"/>
              </a:spcBef>
              <a:spcAft>
                <a:spcPts val="0"/>
              </a:spcAft>
              <a:buClr>
                <a:schemeClr val="lt1"/>
              </a:buClr>
              <a:buSzPts val="1300"/>
              <a:buFont typeface="Lato"/>
              <a:buChar char="●"/>
              <a:defRPr sz="1300">
                <a:solidFill>
                  <a:schemeClr val="lt1"/>
                </a:solidFill>
                <a:latin typeface="Lato"/>
                <a:ea typeface="Lato"/>
                <a:cs typeface="Lato"/>
                <a:sym typeface="Lato"/>
              </a:defRPr>
            </a:lvl1pPr>
            <a:lvl2pPr marL="914400" lvl="1" indent="-29845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2pPr>
            <a:lvl3pPr marL="1371600" lvl="2" indent="-29845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3pPr>
            <a:lvl4pPr marL="1828800" lvl="3" indent="-29845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4pPr>
            <a:lvl5pPr marL="2286000" lvl="4" indent="-29845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5pPr>
            <a:lvl6pPr marL="2743200" lvl="5" indent="-29845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6pPr>
            <a:lvl7pPr marL="3200400" lvl="6" indent="-29845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7pPr>
            <a:lvl8pPr marL="3657600" lvl="7" indent="-29845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8pPr>
            <a:lvl9pPr marL="4114800" lvl="8" indent="-29845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lt1"/>
                </a:solidFill>
                <a:latin typeface="Lato"/>
                <a:ea typeface="Lato"/>
                <a:cs typeface="Lato"/>
                <a:sym typeface="Lato"/>
              </a:defRPr>
            </a:lvl1pPr>
            <a:lvl2pPr lvl="1" algn="r">
              <a:buNone/>
              <a:defRPr sz="1000">
                <a:solidFill>
                  <a:schemeClr val="lt1"/>
                </a:solidFill>
                <a:latin typeface="Lato"/>
                <a:ea typeface="Lato"/>
                <a:cs typeface="Lato"/>
                <a:sym typeface="Lato"/>
              </a:defRPr>
            </a:lvl2pPr>
            <a:lvl3pPr lvl="2" algn="r">
              <a:buNone/>
              <a:defRPr sz="1000">
                <a:solidFill>
                  <a:schemeClr val="lt1"/>
                </a:solidFill>
                <a:latin typeface="Lato"/>
                <a:ea typeface="Lato"/>
                <a:cs typeface="Lato"/>
                <a:sym typeface="Lato"/>
              </a:defRPr>
            </a:lvl3pPr>
            <a:lvl4pPr lvl="3" algn="r">
              <a:buNone/>
              <a:defRPr sz="1000">
                <a:solidFill>
                  <a:schemeClr val="lt1"/>
                </a:solidFill>
                <a:latin typeface="Lato"/>
                <a:ea typeface="Lato"/>
                <a:cs typeface="Lato"/>
                <a:sym typeface="Lato"/>
              </a:defRPr>
            </a:lvl4pPr>
            <a:lvl5pPr lvl="4" algn="r">
              <a:buNone/>
              <a:defRPr sz="1000">
                <a:solidFill>
                  <a:schemeClr val="lt1"/>
                </a:solidFill>
                <a:latin typeface="Lato"/>
                <a:ea typeface="Lato"/>
                <a:cs typeface="Lato"/>
                <a:sym typeface="Lato"/>
              </a:defRPr>
            </a:lvl5pPr>
            <a:lvl6pPr lvl="5" algn="r">
              <a:buNone/>
              <a:defRPr sz="1000">
                <a:solidFill>
                  <a:schemeClr val="lt1"/>
                </a:solidFill>
                <a:latin typeface="Lato"/>
                <a:ea typeface="Lato"/>
                <a:cs typeface="Lato"/>
                <a:sym typeface="Lato"/>
              </a:defRPr>
            </a:lvl6pPr>
            <a:lvl7pPr lvl="6" algn="r">
              <a:buNone/>
              <a:defRPr sz="1000">
                <a:solidFill>
                  <a:schemeClr val="lt1"/>
                </a:solidFill>
                <a:latin typeface="Lato"/>
                <a:ea typeface="Lato"/>
                <a:cs typeface="Lato"/>
                <a:sym typeface="Lato"/>
              </a:defRPr>
            </a:lvl7pPr>
            <a:lvl8pPr lvl="7" algn="r">
              <a:buNone/>
              <a:defRPr sz="1000">
                <a:solidFill>
                  <a:schemeClr val="lt1"/>
                </a:solidFill>
                <a:latin typeface="Lato"/>
                <a:ea typeface="Lato"/>
                <a:cs typeface="Lato"/>
                <a:sym typeface="Lato"/>
              </a:defRPr>
            </a:lvl8pPr>
            <a:lvl9pPr lvl="8" algn="r">
              <a:buNone/>
              <a:defRPr sz="1000">
                <a:solidFill>
                  <a:schemeClr val="lt1"/>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es-419"/>
              <a:t>‹Nº›</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mc:AlternateContent xmlns:mc="http://schemas.openxmlformats.org/markup-compatibility/2006" xmlns:p14="http://schemas.microsoft.com/office/powerpoint/2010/main">
    <mc:Choice Requires="p14">
      <p:transition spd="slow">
        <p:push/>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1.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11.xml"/><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11.xml"/><Relationship Id="rId5" Type="http://schemas.openxmlformats.org/officeDocument/2006/relationships/image" Target="../media/image9.png"/><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8.xml"/><Relationship Id="rId1" Type="http://schemas.openxmlformats.org/officeDocument/2006/relationships/slideLayout" Target="../slideLayouts/slideLayout11.xml"/><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133"/>
        <p:cNvGrpSpPr/>
        <p:nvPr/>
      </p:nvGrpSpPr>
      <p:grpSpPr>
        <a:xfrm>
          <a:off x="0" y="0"/>
          <a:ext cx="0" cy="0"/>
          <a:chOff x="0" y="0"/>
          <a:chExt cx="0" cy="0"/>
        </a:xfrm>
      </p:grpSpPr>
      <p:pic>
        <p:nvPicPr>
          <p:cNvPr id="134" name="Google Shape;134;p13"/>
          <p:cNvPicPr preferRelativeResize="0"/>
          <p:nvPr/>
        </p:nvPicPr>
        <p:blipFill>
          <a:blip r:embed="rId3">
            <a:alphaModFix/>
          </a:blip>
          <a:stretch>
            <a:fillRect/>
          </a:stretch>
        </p:blipFill>
        <p:spPr>
          <a:xfrm>
            <a:off x="3421413" y="4137675"/>
            <a:ext cx="2301175" cy="749500"/>
          </a:xfrm>
          <a:prstGeom prst="rect">
            <a:avLst/>
          </a:prstGeom>
          <a:noFill/>
          <a:ln>
            <a:noFill/>
          </a:ln>
          <a:effectLst>
            <a:reflection endPos="30000" dist="38100" dir="5400000" fadeDir="5400012" sy="-100000" algn="bl" rotWithShape="0"/>
          </a:effectLst>
        </p:spPr>
      </p:pic>
      <p:sp>
        <p:nvSpPr>
          <p:cNvPr id="135" name="Google Shape;135;p13"/>
          <p:cNvSpPr txBox="1">
            <a:spLocks noGrp="1"/>
          </p:cNvSpPr>
          <p:nvPr>
            <p:ph type="title" idx="4294967295"/>
          </p:nvPr>
        </p:nvSpPr>
        <p:spPr>
          <a:xfrm>
            <a:off x="371200" y="667700"/>
            <a:ext cx="5660700" cy="1588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SzPts val="990"/>
              <a:buNone/>
            </a:pPr>
            <a:r>
              <a:rPr lang="es-419" sz="3000" dirty="0"/>
              <a:t>Base de Datos II</a:t>
            </a:r>
            <a:endParaRPr sz="3000" dirty="0"/>
          </a:p>
          <a:p>
            <a:pPr marL="0" lvl="0" indent="0" algn="l" rtl="0">
              <a:spcBef>
                <a:spcPts val="0"/>
              </a:spcBef>
              <a:spcAft>
                <a:spcPts val="0"/>
              </a:spcAft>
              <a:buSzPts val="990"/>
              <a:buNone/>
            </a:pPr>
            <a:r>
              <a:rPr lang="es-419" sz="3000" dirty="0" err="1"/>
              <a:t>Structured</a:t>
            </a:r>
            <a:r>
              <a:rPr lang="es-419" sz="3000" dirty="0"/>
              <a:t> </a:t>
            </a:r>
            <a:r>
              <a:rPr lang="es-419" sz="3000" dirty="0" err="1"/>
              <a:t>Query</a:t>
            </a:r>
            <a:r>
              <a:rPr lang="es-419" sz="3000" dirty="0"/>
              <a:t> </a:t>
            </a:r>
            <a:r>
              <a:rPr lang="es-419" sz="3000" dirty="0" err="1"/>
              <a:t>Language</a:t>
            </a:r>
            <a:r>
              <a:rPr lang="es-419" sz="3000" dirty="0"/>
              <a:t> (SQL)</a:t>
            </a:r>
            <a:endParaRPr sz="3000" dirty="0"/>
          </a:p>
        </p:txBody>
      </p:sp>
      <p:sp>
        <p:nvSpPr>
          <p:cNvPr id="136" name="Google Shape;136;p13"/>
          <p:cNvSpPr txBox="1"/>
          <p:nvPr/>
        </p:nvSpPr>
        <p:spPr>
          <a:xfrm>
            <a:off x="439800" y="2890500"/>
            <a:ext cx="5282700" cy="492412"/>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s-419" sz="2000" dirty="0">
                <a:solidFill>
                  <a:srgbClr val="E69138"/>
                </a:solidFill>
                <a:latin typeface="Lato"/>
                <a:ea typeface="Lato"/>
                <a:cs typeface="Lato"/>
                <a:sym typeface="Lato"/>
              </a:rPr>
              <a:t>Procedimientos Almacenados</a:t>
            </a:r>
            <a:endParaRPr sz="2000" dirty="0">
              <a:solidFill>
                <a:srgbClr val="E69138"/>
              </a:solidFill>
              <a:latin typeface="Lato"/>
              <a:ea typeface="Lato"/>
              <a:cs typeface="Lato"/>
              <a:sym typeface="Lato"/>
            </a:endParaRPr>
          </a:p>
        </p:txBody>
      </p:sp>
      <p:sp>
        <p:nvSpPr>
          <p:cNvPr id="137" name="Google Shape;137;p13"/>
          <p:cNvSpPr txBox="1"/>
          <p:nvPr/>
        </p:nvSpPr>
        <p:spPr>
          <a:xfrm>
            <a:off x="439800" y="3950200"/>
            <a:ext cx="7900500" cy="723300"/>
          </a:xfrm>
          <a:prstGeom prst="rect">
            <a:avLst/>
          </a:prstGeom>
          <a:noFill/>
          <a:ln>
            <a:noFill/>
          </a:ln>
          <a:effectLst>
            <a:outerShdw blurRad="414338" dist="76200" dir="5400000" algn="bl" rotWithShape="0">
              <a:srgbClr val="0B5394">
                <a:alpha val="54000"/>
              </a:srgbClr>
            </a:outerShdw>
          </a:effectLst>
        </p:spPr>
        <p:txBody>
          <a:bodyPr spcFirstLastPara="1" wrap="square" lIns="91425" tIns="91425" rIns="91425" bIns="91425" anchor="t" anchorCtr="0">
            <a:spAutoFit/>
          </a:bodyPr>
          <a:lstStyle/>
          <a:p>
            <a:pPr marL="0" lvl="0" indent="0" algn="l" rtl="0">
              <a:lnSpc>
                <a:spcPct val="150000"/>
              </a:lnSpc>
              <a:spcBef>
                <a:spcPts val="0"/>
              </a:spcBef>
              <a:spcAft>
                <a:spcPts val="0"/>
              </a:spcAft>
              <a:buNone/>
            </a:pPr>
            <a:r>
              <a:rPr lang="es-419">
                <a:solidFill>
                  <a:schemeClr val="lt1"/>
                </a:solidFill>
                <a:latin typeface="Lato"/>
                <a:ea typeface="Lato"/>
                <a:cs typeface="Lato"/>
                <a:sym typeface="Lato"/>
              </a:rPr>
              <a:t>Profesor: </a:t>
            </a:r>
            <a:endParaRPr>
              <a:solidFill>
                <a:schemeClr val="lt1"/>
              </a:solidFill>
              <a:latin typeface="Lato"/>
              <a:ea typeface="Lato"/>
              <a:cs typeface="Lato"/>
              <a:sym typeface="Lato"/>
            </a:endParaRPr>
          </a:p>
          <a:p>
            <a:pPr marL="0" lvl="0" indent="0" algn="l" rtl="0">
              <a:lnSpc>
                <a:spcPct val="150000"/>
              </a:lnSpc>
              <a:spcBef>
                <a:spcPts val="0"/>
              </a:spcBef>
              <a:spcAft>
                <a:spcPts val="0"/>
              </a:spcAft>
              <a:buNone/>
            </a:pPr>
            <a:r>
              <a:rPr lang="es-419">
                <a:solidFill>
                  <a:schemeClr val="lt1"/>
                </a:solidFill>
                <a:latin typeface="Lato"/>
                <a:ea typeface="Lato"/>
                <a:cs typeface="Lato"/>
                <a:sym typeface="Lato"/>
              </a:rPr>
              <a:t>Eduardo Mónaco</a:t>
            </a:r>
            <a:endParaRPr>
              <a:solidFill>
                <a:schemeClr val="lt1"/>
              </a:solidFill>
              <a:latin typeface="Lato"/>
              <a:ea typeface="Lato"/>
              <a:cs typeface="Lato"/>
              <a:sym typeface="Lato"/>
            </a:endParaRPr>
          </a:p>
        </p:txBody>
      </p:sp>
      <p:sp>
        <p:nvSpPr>
          <p:cNvPr id="138" name="Google Shape;138;p13"/>
          <p:cNvSpPr txBox="1"/>
          <p:nvPr/>
        </p:nvSpPr>
        <p:spPr>
          <a:xfrm>
            <a:off x="439800" y="2336400"/>
            <a:ext cx="7900500" cy="5541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s-419" sz="2400" dirty="0">
                <a:solidFill>
                  <a:srgbClr val="E69138"/>
                </a:solidFill>
                <a:latin typeface="Lato"/>
                <a:ea typeface="Lato"/>
                <a:cs typeface="Lato"/>
                <a:sym typeface="Lato"/>
              </a:rPr>
              <a:t>Repaso </a:t>
            </a:r>
            <a:r>
              <a:rPr lang="es-419" sz="2400" dirty="0" err="1">
                <a:solidFill>
                  <a:srgbClr val="E69138"/>
                </a:solidFill>
                <a:latin typeface="Lato"/>
                <a:ea typeface="Lato"/>
                <a:cs typeface="Lato"/>
                <a:sym typeface="Lato"/>
              </a:rPr>
              <a:t>Stored</a:t>
            </a:r>
            <a:r>
              <a:rPr lang="es-419" sz="2400" dirty="0">
                <a:solidFill>
                  <a:srgbClr val="E69138"/>
                </a:solidFill>
                <a:latin typeface="Lato"/>
                <a:ea typeface="Lato"/>
                <a:cs typeface="Lato"/>
                <a:sym typeface="Lato"/>
              </a:rPr>
              <a:t> </a:t>
            </a:r>
            <a:r>
              <a:rPr lang="es-419" sz="2400" dirty="0" err="1">
                <a:solidFill>
                  <a:srgbClr val="E69138"/>
                </a:solidFill>
                <a:latin typeface="Lato"/>
                <a:ea typeface="Lato"/>
                <a:cs typeface="Lato"/>
                <a:sym typeface="Lato"/>
              </a:rPr>
              <a:t>Procedures</a:t>
            </a:r>
            <a:endParaRPr sz="2400" dirty="0">
              <a:solidFill>
                <a:srgbClr val="E69138"/>
              </a:solidFill>
              <a:latin typeface="Lato"/>
              <a:ea typeface="Lato"/>
              <a:cs typeface="Lato"/>
              <a:sym typeface="Lato"/>
            </a:endParaRPr>
          </a:p>
        </p:txBody>
      </p:sp>
      <p:pic>
        <p:nvPicPr>
          <p:cNvPr id="139" name="Google Shape;139;p13"/>
          <p:cNvPicPr preferRelativeResize="0"/>
          <p:nvPr/>
        </p:nvPicPr>
        <p:blipFill>
          <a:blip r:embed="rId4">
            <a:alphaModFix/>
          </a:blip>
          <a:stretch>
            <a:fillRect/>
          </a:stretch>
        </p:blipFill>
        <p:spPr>
          <a:xfrm>
            <a:off x="5503725" y="1471050"/>
            <a:ext cx="3510451" cy="2284799"/>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sp>
        <p:nvSpPr>
          <p:cNvPr id="144" name="Google Shape;144;p14"/>
          <p:cNvSpPr txBox="1"/>
          <p:nvPr/>
        </p:nvSpPr>
        <p:spPr>
          <a:xfrm>
            <a:off x="260625" y="205750"/>
            <a:ext cx="7900500" cy="5850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s-419" sz="2600">
                <a:solidFill>
                  <a:srgbClr val="E69138"/>
                </a:solidFill>
                <a:latin typeface="Lato"/>
                <a:ea typeface="Lato"/>
                <a:cs typeface="Lato"/>
                <a:sym typeface="Lato"/>
              </a:rPr>
              <a:t>TEMAS A DESARROLLAR</a:t>
            </a:r>
            <a:endParaRPr sz="2600">
              <a:solidFill>
                <a:srgbClr val="E69138"/>
              </a:solidFill>
              <a:latin typeface="Lato"/>
              <a:ea typeface="Lato"/>
              <a:cs typeface="Lato"/>
              <a:sym typeface="Lato"/>
            </a:endParaRPr>
          </a:p>
        </p:txBody>
      </p:sp>
      <p:sp>
        <p:nvSpPr>
          <p:cNvPr id="145" name="Google Shape;145;p14"/>
          <p:cNvSpPr txBox="1"/>
          <p:nvPr/>
        </p:nvSpPr>
        <p:spPr>
          <a:xfrm>
            <a:off x="150925" y="878550"/>
            <a:ext cx="8389200" cy="1268400"/>
          </a:xfrm>
          <a:prstGeom prst="rect">
            <a:avLst/>
          </a:prstGeom>
          <a:noFill/>
          <a:ln>
            <a:noFill/>
          </a:ln>
        </p:spPr>
        <p:txBody>
          <a:bodyPr spcFirstLastPara="1" wrap="square" lIns="91425" tIns="91425" rIns="91425" bIns="91425" anchor="t" anchorCtr="0">
            <a:spAutoFit/>
          </a:bodyPr>
          <a:lstStyle/>
          <a:p>
            <a:pPr marL="457200" lvl="0" indent="-330200" algn="l" rtl="0">
              <a:lnSpc>
                <a:spcPct val="170000"/>
              </a:lnSpc>
              <a:spcBef>
                <a:spcPts val="0"/>
              </a:spcBef>
              <a:spcAft>
                <a:spcPts val="0"/>
              </a:spcAft>
              <a:buClr>
                <a:schemeClr val="lt1"/>
              </a:buClr>
              <a:buSzPts val="1600"/>
              <a:buFont typeface="Lato"/>
              <a:buChar char="●"/>
            </a:pPr>
            <a:r>
              <a:rPr lang="es-419" sz="1600">
                <a:solidFill>
                  <a:schemeClr val="lt1"/>
                </a:solidFill>
                <a:latin typeface="Lato"/>
                <a:ea typeface="Lato"/>
                <a:cs typeface="Lato"/>
                <a:sym typeface="Lato"/>
              </a:rPr>
              <a:t>Definiciones</a:t>
            </a:r>
            <a:endParaRPr sz="1600">
              <a:solidFill>
                <a:schemeClr val="lt1"/>
              </a:solidFill>
              <a:latin typeface="Lato"/>
              <a:ea typeface="Lato"/>
              <a:cs typeface="Lato"/>
              <a:sym typeface="Lato"/>
            </a:endParaRPr>
          </a:p>
          <a:p>
            <a:pPr marL="457200" lvl="0" indent="-330200" algn="l" rtl="0">
              <a:lnSpc>
                <a:spcPct val="170000"/>
              </a:lnSpc>
              <a:spcBef>
                <a:spcPts val="0"/>
              </a:spcBef>
              <a:spcAft>
                <a:spcPts val="0"/>
              </a:spcAft>
              <a:buClr>
                <a:schemeClr val="lt1"/>
              </a:buClr>
              <a:buSzPts val="1600"/>
              <a:buFont typeface="Lato"/>
              <a:buChar char="●"/>
            </a:pPr>
            <a:r>
              <a:rPr lang="es-419" sz="1600">
                <a:solidFill>
                  <a:schemeClr val="lt1"/>
                </a:solidFill>
                <a:latin typeface="Lato"/>
                <a:ea typeface="Lato"/>
                <a:cs typeface="Lato"/>
                <a:sym typeface="Lato"/>
              </a:rPr>
              <a:t>Ventajas</a:t>
            </a:r>
            <a:endParaRPr sz="1600">
              <a:solidFill>
                <a:schemeClr val="lt1"/>
              </a:solidFill>
              <a:latin typeface="Lato"/>
              <a:ea typeface="Lato"/>
              <a:cs typeface="Lato"/>
              <a:sym typeface="Lato"/>
            </a:endParaRPr>
          </a:p>
          <a:p>
            <a:pPr marL="457200" lvl="0" indent="-330200" algn="l" rtl="0">
              <a:lnSpc>
                <a:spcPct val="170000"/>
              </a:lnSpc>
              <a:spcBef>
                <a:spcPts val="0"/>
              </a:spcBef>
              <a:spcAft>
                <a:spcPts val="0"/>
              </a:spcAft>
              <a:buClr>
                <a:schemeClr val="lt1"/>
              </a:buClr>
              <a:buSzPts val="1600"/>
              <a:buFont typeface="Lato"/>
              <a:buChar char="●"/>
            </a:pPr>
            <a:r>
              <a:rPr lang="es-419" sz="1600">
                <a:solidFill>
                  <a:schemeClr val="lt1"/>
                </a:solidFill>
                <a:latin typeface="Lato"/>
                <a:ea typeface="Lato"/>
                <a:cs typeface="Lato"/>
                <a:sym typeface="Lato"/>
              </a:rPr>
              <a:t>Sintaxis y ejemplos de uso</a:t>
            </a:r>
            <a:endParaRPr sz="1600">
              <a:solidFill>
                <a:schemeClr val="lt1"/>
              </a:solidFill>
              <a:latin typeface="Lato"/>
              <a:ea typeface="Lato"/>
              <a:cs typeface="Lato"/>
              <a:sym typeface="Lato"/>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sp>
        <p:nvSpPr>
          <p:cNvPr id="150" name="Google Shape;150;p15"/>
          <p:cNvSpPr txBox="1"/>
          <p:nvPr/>
        </p:nvSpPr>
        <p:spPr>
          <a:xfrm>
            <a:off x="351025" y="315200"/>
            <a:ext cx="1812300" cy="6003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s-419" sz="2700">
                <a:solidFill>
                  <a:srgbClr val="E69138"/>
                </a:solidFill>
                <a:latin typeface="Lato"/>
                <a:ea typeface="Lato"/>
                <a:cs typeface="Lato"/>
                <a:sym typeface="Lato"/>
              </a:rPr>
              <a:t>Definición</a:t>
            </a:r>
            <a:endParaRPr sz="2700">
              <a:solidFill>
                <a:srgbClr val="E69138"/>
              </a:solidFill>
              <a:latin typeface="Lato"/>
              <a:ea typeface="Lato"/>
              <a:cs typeface="Lato"/>
              <a:sym typeface="Lato"/>
            </a:endParaRPr>
          </a:p>
        </p:txBody>
      </p:sp>
      <p:sp>
        <p:nvSpPr>
          <p:cNvPr id="151" name="Google Shape;151;p15"/>
          <p:cNvSpPr txBox="1"/>
          <p:nvPr/>
        </p:nvSpPr>
        <p:spPr>
          <a:xfrm>
            <a:off x="351025" y="1078650"/>
            <a:ext cx="8417400" cy="3063000"/>
          </a:xfrm>
          <a:prstGeom prst="rect">
            <a:avLst/>
          </a:prstGeom>
          <a:noFill/>
          <a:ln>
            <a:noFill/>
          </a:ln>
        </p:spPr>
        <p:txBody>
          <a:bodyPr spcFirstLastPara="1" wrap="square" lIns="91425" tIns="91425" rIns="91425" bIns="91425" anchor="t" anchorCtr="0">
            <a:spAutoFit/>
          </a:bodyPr>
          <a:lstStyle/>
          <a:p>
            <a:pPr marL="0" lvl="0" indent="0" algn="l" rtl="0">
              <a:lnSpc>
                <a:spcPct val="200000"/>
              </a:lnSpc>
              <a:spcBef>
                <a:spcPts val="0"/>
              </a:spcBef>
              <a:spcAft>
                <a:spcPts val="0"/>
              </a:spcAft>
              <a:buNone/>
            </a:pPr>
            <a:r>
              <a:rPr lang="es-419" sz="1700">
                <a:solidFill>
                  <a:schemeClr val="lt1"/>
                </a:solidFill>
                <a:latin typeface="Lato"/>
                <a:ea typeface="Lato"/>
                <a:cs typeface="Lato"/>
                <a:sym typeface="Lato"/>
              </a:rPr>
              <a:t>Un procedimiento es un </a:t>
            </a:r>
            <a:r>
              <a:rPr lang="es-419" sz="1700" b="1">
                <a:solidFill>
                  <a:srgbClr val="E06666"/>
                </a:solidFill>
                <a:latin typeface="Lato"/>
                <a:ea typeface="Lato"/>
                <a:cs typeface="Lato"/>
                <a:sym typeface="Lato"/>
              </a:rPr>
              <a:t>conjunto de instrucciones</a:t>
            </a:r>
            <a:r>
              <a:rPr lang="es-419" sz="1700">
                <a:solidFill>
                  <a:schemeClr val="lt1"/>
                </a:solidFill>
                <a:latin typeface="Lato"/>
                <a:ea typeface="Lato"/>
                <a:cs typeface="Lato"/>
                <a:sym typeface="Lato"/>
              </a:rPr>
              <a:t> que se guardan en el servidor para un posterior uso, ya que se ejecutarán frecuentemente.</a:t>
            </a:r>
            <a:br>
              <a:rPr lang="es-419" sz="1700">
                <a:solidFill>
                  <a:schemeClr val="lt1"/>
                </a:solidFill>
                <a:latin typeface="Lato"/>
                <a:ea typeface="Lato"/>
                <a:cs typeface="Lato"/>
                <a:sym typeface="Lato"/>
              </a:rPr>
            </a:br>
            <a:r>
              <a:rPr lang="es-419" sz="1700">
                <a:solidFill>
                  <a:schemeClr val="lt1"/>
                </a:solidFill>
                <a:latin typeface="Lato"/>
                <a:ea typeface="Lato"/>
                <a:cs typeface="Lato"/>
                <a:sym typeface="Lato"/>
              </a:rPr>
              <a:t>En MySQL se nombran con la cláusula </a:t>
            </a:r>
            <a:r>
              <a:rPr lang="es-419" sz="1700" b="1">
                <a:solidFill>
                  <a:srgbClr val="E69138"/>
                </a:solidFill>
                <a:latin typeface="Lato"/>
                <a:ea typeface="Lato"/>
                <a:cs typeface="Lato"/>
                <a:sym typeface="Lato"/>
              </a:rPr>
              <a:t>PROCEDURE</a:t>
            </a:r>
            <a:r>
              <a:rPr lang="es-419" sz="1700">
                <a:solidFill>
                  <a:schemeClr val="lt1"/>
                </a:solidFill>
                <a:latin typeface="Lato"/>
                <a:ea typeface="Lato"/>
                <a:cs typeface="Lato"/>
                <a:sym typeface="Lato"/>
              </a:rPr>
              <a:t>.</a:t>
            </a:r>
            <a:endParaRPr sz="1700">
              <a:solidFill>
                <a:schemeClr val="lt1"/>
              </a:solidFill>
              <a:latin typeface="Lato"/>
              <a:ea typeface="Lato"/>
              <a:cs typeface="Lato"/>
              <a:sym typeface="Lato"/>
            </a:endParaRPr>
          </a:p>
          <a:p>
            <a:pPr marL="0" lvl="0" indent="0" algn="l" rtl="0">
              <a:lnSpc>
                <a:spcPct val="200000"/>
              </a:lnSpc>
              <a:spcBef>
                <a:spcPts val="0"/>
              </a:spcBef>
              <a:spcAft>
                <a:spcPts val="0"/>
              </a:spcAft>
              <a:buNone/>
            </a:pPr>
            <a:r>
              <a:rPr lang="es-419" sz="1700">
                <a:solidFill>
                  <a:schemeClr val="lt1"/>
                </a:solidFill>
                <a:latin typeface="Lato"/>
                <a:ea typeface="Lato"/>
                <a:cs typeface="Lato"/>
                <a:sym typeface="Lato"/>
              </a:rPr>
              <a:t>A diferencia de las funciones, los procedimientos son </a:t>
            </a:r>
            <a:r>
              <a:rPr lang="es-419" sz="1700" b="1">
                <a:solidFill>
                  <a:srgbClr val="E06666"/>
                </a:solidFill>
                <a:latin typeface="Lato"/>
                <a:ea typeface="Lato"/>
                <a:cs typeface="Lato"/>
                <a:sym typeface="Lato"/>
              </a:rPr>
              <a:t>rutinas que no retornan en ningún tipo de valor</a:t>
            </a:r>
            <a:r>
              <a:rPr lang="es-419" sz="1700">
                <a:solidFill>
                  <a:schemeClr val="lt1"/>
                </a:solidFill>
                <a:latin typeface="Lato"/>
                <a:ea typeface="Lato"/>
                <a:cs typeface="Lato"/>
                <a:sym typeface="Lato"/>
              </a:rPr>
              <a:t>. Simplemente se llaman desde el cliente con un comando y las instrucciones dentro del procedimiento se ejecutarán. </a:t>
            </a:r>
            <a:endParaRPr sz="1700">
              <a:solidFill>
                <a:schemeClr val="lt1"/>
              </a:solidFill>
              <a:latin typeface="Lato"/>
              <a:ea typeface="Lato"/>
              <a:cs typeface="Lato"/>
              <a:sym typeface="Lato"/>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55"/>
        <p:cNvGrpSpPr/>
        <p:nvPr/>
      </p:nvGrpSpPr>
      <p:grpSpPr>
        <a:xfrm>
          <a:off x="0" y="0"/>
          <a:ext cx="0" cy="0"/>
          <a:chOff x="0" y="0"/>
          <a:chExt cx="0" cy="0"/>
        </a:xfrm>
      </p:grpSpPr>
      <p:sp>
        <p:nvSpPr>
          <p:cNvPr id="156" name="Google Shape;156;p16"/>
          <p:cNvSpPr txBox="1"/>
          <p:nvPr/>
        </p:nvSpPr>
        <p:spPr>
          <a:xfrm>
            <a:off x="351025" y="27025"/>
            <a:ext cx="5121900" cy="6003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s-419" sz="2700">
                <a:solidFill>
                  <a:srgbClr val="E69138"/>
                </a:solidFill>
                <a:latin typeface="Lato"/>
                <a:ea typeface="Lato"/>
                <a:cs typeface="Lato"/>
                <a:sym typeface="Lato"/>
              </a:rPr>
              <a:t>Ventajas de usar procedimientos</a:t>
            </a:r>
            <a:endParaRPr sz="2700">
              <a:solidFill>
                <a:srgbClr val="E69138"/>
              </a:solidFill>
              <a:latin typeface="Lato"/>
              <a:ea typeface="Lato"/>
              <a:cs typeface="Lato"/>
              <a:sym typeface="Lato"/>
            </a:endParaRPr>
          </a:p>
        </p:txBody>
      </p:sp>
      <p:sp>
        <p:nvSpPr>
          <p:cNvPr id="157" name="Google Shape;157;p16"/>
          <p:cNvSpPr txBox="1"/>
          <p:nvPr/>
        </p:nvSpPr>
        <p:spPr>
          <a:xfrm>
            <a:off x="168900" y="713300"/>
            <a:ext cx="8806200" cy="4356000"/>
          </a:xfrm>
          <a:prstGeom prst="rect">
            <a:avLst/>
          </a:prstGeom>
          <a:noFill/>
          <a:ln>
            <a:noFill/>
          </a:ln>
        </p:spPr>
        <p:txBody>
          <a:bodyPr spcFirstLastPara="1" wrap="square" lIns="91425" tIns="91425" rIns="91425" bIns="91425" anchor="t" anchorCtr="0">
            <a:spAutoFit/>
          </a:bodyPr>
          <a:lstStyle/>
          <a:p>
            <a:pPr marL="457200" lvl="0" indent="-336550" algn="l" rtl="0">
              <a:lnSpc>
                <a:spcPct val="200000"/>
              </a:lnSpc>
              <a:spcBef>
                <a:spcPts val="0"/>
              </a:spcBef>
              <a:spcAft>
                <a:spcPts val="0"/>
              </a:spcAft>
              <a:buClr>
                <a:schemeClr val="lt1"/>
              </a:buClr>
              <a:buSzPts val="1700"/>
              <a:buFont typeface="Lato"/>
              <a:buChar char="●"/>
            </a:pPr>
            <a:r>
              <a:rPr lang="es-419" sz="1700">
                <a:solidFill>
                  <a:srgbClr val="E69138"/>
                </a:solidFill>
                <a:latin typeface="Lato"/>
                <a:ea typeface="Lato"/>
                <a:cs typeface="Lato"/>
                <a:sym typeface="Lato"/>
              </a:rPr>
              <a:t>SEGURIDAD</a:t>
            </a:r>
            <a:r>
              <a:rPr lang="es-419" sz="1700">
                <a:solidFill>
                  <a:schemeClr val="lt1"/>
                </a:solidFill>
                <a:latin typeface="Lato"/>
                <a:ea typeface="Lato"/>
                <a:cs typeface="Lato"/>
                <a:sym typeface="Lato"/>
              </a:rPr>
              <a:t>:</a:t>
            </a:r>
            <a:br>
              <a:rPr lang="es-419" sz="1700">
                <a:solidFill>
                  <a:schemeClr val="lt1"/>
                </a:solidFill>
                <a:latin typeface="Lato"/>
                <a:ea typeface="Lato"/>
                <a:cs typeface="Lato"/>
                <a:sym typeface="Lato"/>
              </a:rPr>
            </a:br>
            <a:r>
              <a:rPr lang="es-419" sz="1300">
                <a:solidFill>
                  <a:schemeClr val="lt1"/>
                </a:solidFill>
                <a:latin typeface="Lato"/>
                <a:ea typeface="Lato"/>
                <a:cs typeface="Lato"/>
                <a:sym typeface="Lato"/>
              </a:rPr>
              <a:t>Los procedimientos ocultan el nombre de las tablas a usuarios que no tengan los privilegios para manipular datos. Simplemente llaman los procedimientos sin conocer la estructura de la base de datos.</a:t>
            </a:r>
            <a:endParaRPr sz="1300">
              <a:solidFill>
                <a:schemeClr val="lt1"/>
              </a:solidFill>
              <a:latin typeface="Lato"/>
              <a:ea typeface="Lato"/>
              <a:cs typeface="Lato"/>
              <a:sym typeface="Lato"/>
            </a:endParaRPr>
          </a:p>
          <a:p>
            <a:pPr marL="457200" lvl="0" indent="-336550" algn="l" rtl="0">
              <a:lnSpc>
                <a:spcPct val="200000"/>
              </a:lnSpc>
              <a:spcBef>
                <a:spcPts val="0"/>
              </a:spcBef>
              <a:spcAft>
                <a:spcPts val="0"/>
              </a:spcAft>
              <a:buClr>
                <a:schemeClr val="lt1"/>
              </a:buClr>
              <a:buSzPts val="1700"/>
              <a:buFont typeface="Lato"/>
              <a:buChar char="●"/>
            </a:pPr>
            <a:r>
              <a:rPr lang="es-419" sz="1700">
                <a:solidFill>
                  <a:srgbClr val="E69138"/>
                </a:solidFill>
                <a:latin typeface="Lato"/>
                <a:ea typeface="Lato"/>
                <a:cs typeface="Lato"/>
                <a:sym typeface="Lato"/>
              </a:rPr>
              <a:t>ESTÁNDARES DE CÓDIGO</a:t>
            </a:r>
            <a:r>
              <a:rPr lang="es-419" sz="1700">
                <a:solidFill>
                  <a:schemeClr val="lt1"/>
                </a:solidFill>
                <a:latin typeface="Lato"/>
                <a:ea typeface="Lato"/>
                <a:cs typeface="Lato"/>
                <a:sym typeface="Lato"/>
              </a:rPr>
              <a:t>: </a:t>
            </a:r>
            <a:br>
              <a:rPr lang="es-419" sz="1700">
                <a:solidFill>
                  <a:schemeClr val="lt1"/>
                </a:solidFill>
                <a:latin typeface="Lato"/>
                <a:ea typeface="Lato"/>
                <a:cs typeface="Lato"/>
                <a:sym typeface="Lato"/>
              </a:rPr>
            </a:br>
            <a:r>
              <a:rPr lang="es-419" sz="1300">
                <a:solidFill>
                  <a:schemeClr val="lt1"/>
                </a:solidFill>
                <a:latin typeface="Lato"/>
                <a:ea typeface="Lato"/>
                <a:cs typeface="Lato"/>
                <a:sym typeface="Lato"/>
              </a:rPr>
              <a:t>En un equipo de desarrollo usar el mismo procedimiento permite crear sinergia en las fases de construcción. Si cada programador crea su propio procedimiento para realizar la misma tarea, entonces podrían existir problemas de integridad y pérdida de tiempo.</a:t>
            </a:r>
            <a:endParaRPr sz="1300">
              <a:solidFill>
                <a:schemeClr val="lt1"/>
              </a:solidFill>
              <a:latin typeface="Lato"/>
              <a:ea typeface="Lato"/>
              <a:cs typeface="Lato"/>
              <a:sym typeface="Lato"/>
            </a:endParaRPr>
          </a:p>
          <a:p>
            <a:pPr marL="457200" lvl="0" indent="-336550" algn="l" rtl="0">
              <a:lnSpc>
                <a:spcPct val="200000"/>
              </a:lnSpc>
              <a:spcBef>
                <a:spcPts val="0"/>
              </a:spcBef>
              <a:spcAft>
                <a:spcPts val="0"/>
              </a:spcAft>
              <a:buClr>
                <a:schemeClr val="lt1"/>
              </a:buClr>
              <a:buSzPts val="1700"/>
              <a:buFont typeface="Lato"/>
              <a:buChar char="●"/>
            </a:pPr>
            <a:r>
              <a:rPr lang="es-419" sz="1700">
                <a:solidFill>
                  <a:srgbClr val="E69138"/>
                </a:solidFill>
                <a:latin typeface="Lato"/>
                <a:ea typeface="Lato"/>
                <a:cs typeface="Lato"/>
                <a:sym typeface="Lato"/>
              </a:rPr>
              <a:t>VELOCIDAD</a:t>
            </a:r>
            <a:r>
              <a:rPr lang="es-419" sz="1700">
                <a:solidFill>
                  <a:schemeClr val="lt1"/>
                </a:solidFill>
                <a:latin typeface="Lato"/>
                <a:ea typeface="Lato"/>
                <a:cs typeface="Lato"/>
                <a:sym typeface="Lato"/>
              </a:rPr>
              <a:t>:</a:t>
            </a:r>
            <a:br>
              <a:rPr lang="es-419" sz="1700">
                <a:solidFill>
                  <a:schemeClr val="lt1"/>
                </a:solidFill>
                <a:latin typeface="Lato"/>
                <a:ea typeface="Lato"/>
                <a:cs typeface="Lato"/>
                <a:sym typeface="Lato"/>
              </a:rPr>
            </a:br>
            <a:r>
              <a:rPr lang="es-419" sz="1300">
                <a:solidFill>
                  <a:schemeClr val="lt1"/>
                </a:solidFill>
                <a:latin typeface="Lato"/>
                <a:ea typeface="Lato"/>
                <a:cs typeface="Lato"/>
                <a:sym typeface="Lato"/>
              </a:rPr>
              <a:t>Es mucho más fácil ejecutar un programa ya definido mediante ciertos parámetros, que reescribir de nuevo las instrucciones.</a:t>
            </a:r>
            <a:endParaRPr sz="1300">
              <a:solidFill>
                <a:schemeClr val="lt1"/>
              </a:solidFill>
              <a:latin typeface="Lato"/>
              <a:ea typeface="Lato"/>
              <a:cs typeface="Lato"/>
              <a:sym typeface="Lato"/>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61"/>
        <p:cNvGrpSpPr/>
        <p:nvPr/>
      </p:nvGrpSpPr>
      <p:grpSpPr>
        <a:xfrm>
          <a:off x="0" y="0"/>
          <a:ext cx="0" cy="0"/>
          <a:chOff x="0" y="0"/>
          <a:chExt cx="0" cy="0"/>
        </a:xfrm>
      </p:grpSpPr>
      <p:sp>
        <p:nvSpPr>
          <p:cNvPr id="162" name="Google Shape;162;p17"/>
          <p:cNvSpPr txBox="1"/>
          <p:nvPr/>
        </p:nvSpPr>
        <p:spPr>
          <a:xfrm>
            <a:off x="401150" y="293675"/>
            <a:ext cx="3030300" cy="6003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s-419" sz="2700">
                <a:solidFill>
                  <a:srgbClr val="E69138"/>
                </a:solidFill>
                <a:latin typeface="Lato"/>
                <a:ea typeface="Lato"/>
                <a:cs typeface="Lato"/>
                <a:sym typeface="Lato"/>
              </a:rPr>
              <a:t>Sintaxis y ejemplos</a:t>
            </a:r>
            <a:endParaRPr sz="2700">
              <a:solidFill>
                <a:srgbClr val="E69138"/>
              </a:solidFill>
              <a:latin typeface="Lato"/>
              <a:ea typeface="Lato"/>
              <a:cs typeface="Lato"/>
              <a:sym typeface="Lato"/>
            </a:endParaRPr>
          </a:p>
        </p:txBody>
      </p:sp>
      <p:sp>
        <p:nvSpPr>
          <p:cNvPr id="163" name="Google Shape;163;p17"/>
          <p:cNvSpPr txBox="1"/>
          <p:nvPr/>
        </p:nvSpPr>
        <p:spPr>
          <a:xfrm>
            <a:off x="401150" y="1017250"/>
            <a:ext cx="4470000" cy="4464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s-419" sz="1700">
                <a:solidFill>
                  <a:schemeClr val="lt1"/>
                </a:solidFill>
                <a:latin typeface="Lato"/>
                <a:ea typeface="Lato"/>
                <a:cs typeface="Lato"/>
                <a:sym typeface="Lato"/>
              </a:rPr>
              <a:t>Crear un procedimiento almacenado sencillo</a:t>
            </a:r>
            <a:endParaRPr sz="1700">
              <a:solidFill>
                <a:schemeClr val="lt1"/>
              </a:solidFill>
              <a:latin typeface="Lato"/>
              <a:ea typeface="Lato"/>
              <a:cs typeface="Lato"/>
              <a:sym typeface="Lato"/>
            </a:endParaRPr>
          </a:p>
        </p:txBody>
      </p:sp>
      <p:sp>
        <p:nvSpPr>
          <p:cNvPr id="164" name="Google Shape;164;p17"/>
          <p:cNvSpPr txBox="1"/>
          <p:nvPr/>
        </p:nvSpPr>
        <p:spPr>
          <a:xfrm>
            <a:off x="401150" y="1463650"/>
            <a:ext cx="6927300" cy="3849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s-419" sz="1300">
                <a:solidFill>
                  <a:schemeClr val="lt1"/>
                </a:solidFill>
                <a:latin typeface="Lato"/>
                <a:ea typeface="Lato"/>
                <a:cs typeface="Lato"/>
                <a:sym typeface="Lato"/>
              </a:rPr>
              <a:t>Este procedimiento almacenado no recibe parámetros y simplemente realiza una consulta.</a:t>
            </a:r>
            <a:endParaRPr sz="1300">
              <a:solidFill>
                <a:schemeClr val="lt1"/>
              </a:solidFill>
              <a:latin typeface="Lato"/>
              <a:ea typeface="Lato"/>
              <a:cs typeface="Lato"/>
              <a:sym typeface="Lato"/>
            </a:endParaRPr>
          </a:p>
        </p:txBody>
      </p:sp>
      <p:pic>
        <p:nvPicPr>
          <p:cNvPr id="165" name="Google Shape;165;p17"/>
          <p:cNvPicPr preferRelativeResize="0"/>
          <p:nvPr/>
        </p:nvPicPr>
        <p:blipFill>
          <a:blip r:embed="rId3">
            <a:alphaModFix/>
          </a:blip>
          <a:stretch>
            <a:fillRect/>
          </a:stretch>
        </p:blipFill>
        <p:spPr>
          <a:xfrm>
            <a:off x="401150" y="1979450"/>
            <a:ext cx="3838575" cy="2752725"/>
          </a:xfrm>
          <a:prstGeom prst="rect">
            <a:avLst/>
          </a:prstGeom>
          <a:noFill/>
          <a:ln>
            <a:noFill/>
          </a:ln>
        </p:spPr>
      </p:pic>
      <p:pic>
        <p:nvPicPr>
          <p:cNvPr id="166" name="Google Shape;166;p17"/>
          <p:cNvPicPr preferRelativeResize="0"/>
          <p:nvPr/>
        </p:nvPicPr>
        <p:blipFill>
          <a:blip r:embed="rId4">
            <a:alphaModFix/>
          </a:blip>
          <a:stretch>
            <a:fillRect/>
          </a:stretch>
        </p:blipFill>
        <p:spPr>
          <a:xfrm>
            <a:off x="5430850" y="3089113"/>
            <a:ext cx="2828925" cy="53340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70"/>
        <p:cNvGrpSpPr/>
        <p:nvPr/>
      </p:nvGrpSpPr>
      <p:grpSpPr>
        <a:xfrm>
          <a:off x="0" y="0"/>
          <a:ext cx="0" cy="0"/>
          <a:chOff x="0" y="0"/>
          <a:chExt cx="0" cy="0"/>
        </a:xfrm>
      </p:grpSpPr>
      <p:sp>
        <p:nvSpPr>
          <p:cNvPr id="171" name="Google Shape;171;p18"/>
          <p:cNvSpPr txBox="1"/>
          <p:nvPr/>
        </p:nvSpPr>
        <p:spPr>
          <a:xfrm>
            <a:off x="401150" y="293675"/>
            <a:ext cx="3030300" cy="6003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s-419" sz="2700">
                <a:solidFill>
                  <a:srgbClr val="E69138"/>
                </a:solidFill>
                <a:latin typeface="Lato"/>
                <a:ea typeface="Lato"/>
                <a:cs typeface="Lato"/>
                <a:sym typeface="Lato"/>
              </a:rPr>
              <a:t>Sintaxis y ejemplos</a:t>
            </a:r>
            <a:endParaRPr sz="2700">
              <a:solidFill>
                <a:srgbClr val="E69138"/>
              </a:solidFill>
              <a:latin typeface="Lato"/>
              <a:ea typeface="Lato"/>
              <a:cs typeface="Lato"/>
              <a:sym typeface="Lato"/>
            </a:endParaRPr>
          </a:p>
        </p:txBody>
      </p:sp>
      <p:sp>
        <p:nvSpPr>
          <p:cNvPr id="172" name="Google Shape;172;p18"/>
          <p:cNvSpPr txBox="1"/>
          <p:nvPr/>
        </p:nvSpPr>
        <p:spPr>
          <a:xfrm>
            <a:off x="401150" y="1017250"/>
            <a:ext cx="4470000" cy="4464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s-419" sz="1700">
                <a:solidFill>
                  <a:schemeClr val="lt1"/>
                </a:solidFill>
                <a:latin typeface="Lato"/>
                <a:ea typeface="Lato"/>
                <a:cs typeface="Lato"/>
                <a:sym typeface="Lato"/>
              </a:rPr>
              <a:t>Procedimiento con parámetros de entrada</a:t>
            </a:r>
            <a:endParaRPr sz="1700">
              <a:solidFill>
                <a:schemeClr val="lt1"/>
              </a:solidFill>
              <a:latin typeface="Lato"/>
              <a:ea typeface="Lato"/>
              <a:cs typeface="Lato"/>
              <a:sym typeface="Lato"/>
            </a:endParaRPr>
          </a:p>
        </p:txBody>
      </p:sp>
      <p:sp>
        <p:nvSpPr>
          <p:cNvPr id="173" name="Google Shape;173;p18"/>
          <p:cNvSpPr txBox="1"/>
          <p:nvPr/>
        </p:nvSpPr>
        <p:spPr>
          <a:xfrm>
            <a:off x="401150" y="1463650"/>
            <a:ext cx="7743900" cy="3849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s-419" sz="1300">
                <a:solidFill>
                  <a:schemeClr val="lt1"/>
                </a:solidFill>
                <a:latin typeface="Lato"/>
                <a:ea typeface="Lato"/>
                <a:cs typeface="Lato"/>
                <a:sym typeface="Lato"/>
              </a:rPr>
              <a:t>Este ejemplo muestra un procedimiento que recibe un parámetro de entrada y lo utiliza en una consulta.</a:t>
            </a:r>
            <a:endParaRPr sz="1300">
              <a:solidFill>
                <a:schemeClr val="lt1"/>
              </a:solidFill>
              <a:latin typeface="Lato"/>
              <a:ea typeface="Lato"/>
              <a:cs typeface="Lato"/>
              <a:sym typeface="Lato"/>
            </a:endParaRPr>
          </a:p>
        </p:txBody>
      </p:sp>
      <p:pic>
        <p:nvPicPr>
          <p:cNvPr id="174" name="Google Shape;174;p18"/>
          <p:cNvPicPr preferRelativeResize="0"/>
          <p:nvPr/>
        </p:nvPicPr>
        <p:blipFill>
          <a:blip r:embed="rId3">
            <a:alphaModFix/>
          </a:blip>
          <a:stretch>
            <a:fillRect/>
          </a:stretch>
        </p:blipFill>
        <p:spPr>
          <a:xfrm>
            <a:off x="159575" y="2163800"/>
            <a:ext cx="5258083" cy="2325850"/>
          </a:xfrm>
          <a:prstGeom prst="rect">
            <a:avLst/>
          </a:prstGeom>
          <a:noFill/>
          <a:ln>
            <a:noFill/>
          </a:ln>
        </p:spPr>
      </p:pic>
      <p:pic>
        <p:nvPicPr>
          <p:cNvPr id="175" name="Google Shape;175;p18"/>
          <p:cNvPicPr preferRelativeResize="0"/>
          <p:nvPr/>
        </p:nvPicPr>
        <p:blipFill>
          <a:blip r:embed="rId4">
            <a:alphaModFix/>
          </a:blip>
          <a:stretch>
            <a:fillRect/>
          </a:stretch>
        </p:blipFill>
        <p:spPr>
          <a:xfrm>
            <a:off x="6064358" y="3155275"/>
            <a:ext cx="2733675" cy="34290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79"/>
        <p:cNvGrpSpPr/>
        <p:nvPr/>
      </p:nvGrpSpPr>
      <p:grpSpPr>
        <a:xfrm>
          <a:off x="0" y="0"/>
          <a:ext cx="0" cy="0"/>
          <a:chOff x="0" y="0"/>
          <a:chExt cx="0" cy="0"/>
        </a:xfrm>
      </p:grpSpPr>
      <p:sp>
        <p:nvSpPr>
          <p:cNvPr id="180" name="Google Shape;180;p19"/>
          <p:cNvSpPr txBox="1"/>
          <p:nvPr/>
        </p:nvSpPr>
        <p:spPr>
          <a:xfrm>
            <a:off x="401150" y="293675"/>
            <a:ext cx="3030300" cy="6003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s-419" sz="2700">
                <a:solidFill>
                  <a:srgbClr val="E69138"/>
                </a:solidFill>
                <a:latin typeface="Lato"/>
                <a:ea typeface="Lato"/>
                <a:cs typeface="Lato"/>
                <a:sym typeface="Lato"/>
              </a:rPr>
              <a:t>Sintaxis y ejemplos</a:t>
            </a:r>
            <a:endParaRPr sz="2700">
              <a:solidFill>
                <a:srgbClr val="E69138"/>
              </a:solidFill>
              <a:latin typeface="Lato"/>
              <a:ea typeface="Lato"/>
              <a:cs typeface="Lato"/>
              <a:sym typeface="Lato"/>
            </a:endParaRPr>
          </a:p>
        </p:txBody>
      </p:sp>
      <p:sp>
        <p:nvSpPr>
          <p:cNvPr id="181" name="Google Shape;181;p19"/>
          <p:cNvSpPr txBox="1"/>
          <p:nvPr/>
        </p:nvSpPr>
        <p:spPr>
          <a:xfrm>
            <a:off x="401150" y="1017250"/>
            <a:ext cx="4928700" cy="4464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s-419" sz="1700">
                <a:solidFill>
                  <a:schemeClr val="lt1"/>
                </a:solidFill>
                <a:latin typeface="Lato"/>
                <a:ea typeface="Lato"/>
                <a:cs typeface="Lato"/>
                <a:sym typeface="Lato"/>
              </a:rPr>
              <a:t>Procedimiento con parámetros de entrada y salida</a:t>
            </a:r>
            <a:endParaRPr sz="1700">
              <a:solidFill>
                <a:schemeClr val="lt1"/>
              </a:solidFill>
              <a:latin typeface="Lato"/>
              <a:ea typeface="Lato"/>
              <a:cs typeface="Lato"/>
              <a:sym typeface="Lato"/>
            </a:endParaRPr>
          </a:p>
        </p:txBody>
      </p:sp>
      <p:sp>
        <p:nvSpPr>
          <p:cNvPr id="182" name="Google Shape;182;p19"/>
          <p:cNvSpPr txBox="1"/>
          <p:nvPr/>
        </p:nvSpPr>
        <p:spPr>
          <a:xfrm>
            <a:off x="401150" y="1463650"/>
            <a:ext cx="8302800" cy="3849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s-419" sz="1300">
                <a:solidFill>
                  <a:schemeClr val="lt1"/>
                </a:solidFill>
                <a:latin typeface="Lato"/>
                <a:ea typeface="Lato"/>
                <a:cs typeface="Lato"/>
                <a:sym typeface="Lato"/>
              </a:rPr>
              <a:t>Aquí un procedimiento que recibe un parámetro de entrada y devuelve un valor mediante un parámetro de salida.</a:t>
            </a:r>
            <a:endParaRPr sz="1300">
              <a:solidFill>
                <a:schemeClr val="lt1"/>
              </a:solidFill>
              <a:latin typeface="Lato"/>
              <a:ea typeface="Lato"/>
              <a:cs typeface="Lato"/>
              <a:sym typeface="Lato"/>
            </a:endParaRPr>
          </a:p>
        </p:txBody>
      </p:sp>
      <p:pic>
        <p:nvPicPr>
          <p:cNvPr id="183" name="Google Shape;183;p19"/>
          <p:cNvPicPr preferRelativeResize="0"/>
          <p:nvPr/>
        </p:nvPicPr>
        <p:blipFill>
          <a:blip r:embed="rId3">
            <a:alphaModFix/>
          </a:blip>
          <a:stretch>
            <a:fillRect/>
          </a:stretch>
        </p:blipFill>
        <p:spPr>
          <a:xfrm>
            <a:off x="319088" y="2029525"/>
            <a:ext cx="8505825" cy="1304925"/>
          </a:xfrm>
          <a:prstGeom prst="rect">
            <a:avLst/>
          </a:prstGeom>
          <a:noFill/>
          <a:ln>
            <a:noFill/>
          </a:ln>
        </p:spPr>
      </p:pic>
      <p:pic>
        <p:nvPicPr>
          <p:cNvPr id="184" name="Google Shape;184;p19"/>
          <p:cNvPicPr preferRelativeResize="0"/>
          <p:nvPr/>
        </p:nvPicPr>
        <p:blipFill>
          <a:blip r:embed="rId4">
            <a:alphaModFix/>
          </a:blip>
          <a:stretch>
            <a:fillRect/>
          </a:stretch>
        </p:blipFill>
        <p:spPr>
          <a:xfrm>
            <a:off x="2571763" y="3730425"/>
            <a:ext cx="4000500" cy="352425"/>
          </a:xfrm>
          <a:prstGeom prst="rect">
            <a:avLst/>
          </a:prstGeom>
          <a:noFill/>
          <a:ln>
            <a:noFill/>
          </a:ln>
        </p:spPr>
      </p:pic>
      <p:pic>
        <p:nvPicPr>
          <p:cNvPr id="185" name="Google Shape;185;p19"/>
          <p:cNvPicPr preferRelativeResize="0"/>
          <p:nvPr/>
        </p:nvPicPr>
        <p:blipFill>
          <a:blip r:embed="rId5">
            <a:alphaModFix/>
          </a:blip>
          <a:stretch>
            <a:fillRect/>
          </a:stretch>
        </p:blipFill>
        <p:spPr>
          <a:xfrm>
            <a:off x="2571775" y="4082850"/>
            <a:ext cx="1619250" cy="400050"/>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89"/>
        <p:cNvGrpSpPr/>
        <p:nvPr/>
      </p:nvGrpSpPr>
      <p:grpSpPr>
        <a:xfrm>
          <a:off x="0" y="0"/>
          <a:ext cx="0" cy="0"/>
          <a:chOff x="0" y="0"/>
          <a:chExt cx="0" cy="0"/>
        </a:xfrm>
      </p:grpSpPr>
      <p:sp>
        <p:nvSpPr>
          <p:cNvPr id="190" name="Google Shape;190;p20"/>
          <p:cNvSpPr txBox="1"/>
          <p:nvPr/>
        </p:nvSpPr>
        <p:spPr>
          <a:xfrm>
            <a:off x="401150" y="293675"/>
            <a:ext cx="3030300" cy="6003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s-419" sz="2700">
                <a:solidFill>
                  <a:srgbClr val="E69138"/>
                </a:solidFill>
                <a:latin typeface="Lato"/>
                <a:ea typeface="Lato"/>
                <a:cs typeface="Lato"/>
                <a:sym typeface="Lato"/>
              </a:rPr>
              <a:t>Sintaxis y ejemplos</a:t>
            </a:r>
            <a:endParaRPr sz="2700">
              <a:solidFill>
                <a:srgbClr val="E69138"/>
              </a:solidFill>
              <a:latin typeface="Lato"/>
              <a:ea typeface="Lato"/>
              <a:cs typeface="Lato"/>
              <a:sym typeface="Lato"/>
            </a:endParaRPr>
          </a:p>
        </p:txBody>
      </p:sp>
      <p:sp>
        <p:nvSpPr>
          <p:cNvPr id="191" name="Google Shape;191;p20"/>
          <p:cNvSpPr txBox="1"/>
          <p:nvPr/>
        </p:nvSpPr>
        <p:spPr>
          <a:xfrm>
            <a:off x="401150" y="1017250"/>
            <a:ext cx="4391400" cy="4464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s-419" sz="1700">
                <a:solidFill>
                  <a:schemeClr val="lt1"/>
                </a:solidFill>
                <a:latin typeface="Lato"/>
                <a:ea typeface="Lato"/>
                <a:cs typeface="Lato"/>
                <a:sym typeface="Lato"/>
              </a:rPr>
              <a:t>Procedimiento que realiza una actualización</a:t>
            </a:r>
            <a:endParaRPr sz="1700">
              <a:solidFill>
                <a:schemeClr val="lt1"/>
              </a:solidFill>
              <a:latin typeface="Lato"/>
              <a:ea typeface="Lato"/>
              <a:cs typeface="Lato"/>
              <a:sym typeface="Lato"/>
            </a:endParaRPr>
          </a:p>
        </p:txBody>
      </p:sp>
      <p:sp>
        <p:nvSpPr>
          <p:cNvPr id="192" name="Google Shape;192;p20"/>
          <p:cNvSpPr txBox="1"/>
          <p:nvPr/>
        </p:nvSpPr>
        <p:spPr>
          <a:xfrm>
            <a:off x="401150" y="1463650"/>
            <a:ext cx="8302800" cy="3849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1200"/>
              </a:spcBef>
              <a:spcAft>
                <a:spcPts val="1200"/>
              </a:spcAft>
              <a:buNone/>
            </a:pPr>
            <a:r>
              <a:rPr lang="es-419" sz="1300">
                <a:solidFill>
                  <a:schemeClr val="lt1"/>
                </a:solidFill>
                <a:latin typeface="Lato"/>
                <a:ea typeface="Lato"/>
                <a:cs typeface="Lato"/>
                <a:sym typeface="Lato"/>
              </a:rPr>
              <a:t>Este procedimiento almacena el nombre de un empleado basado en su ID.</a:t>
            </a:r>
            <a:endParaRPr sz="1300">
              <a:solidFill>
                <a:schemeClr val="lt1"/>
              </a:solidFill>
              <a:latin typeface="Lato"/>
              <a:ea typeface="Lato"/>
              <a:cs typeface="Lato"/>
              <a:sym typeface="Lato"/>
            </a:endParaRPr>
          </a:p>
        </p:txBody>
      </p:sp>
      <p:pic>
        <p:nvPicPr>
          <p:cNvPr id="193" name="Google Shape;193;p20"/>
          <p:cNvPicPr preferRelativeResize="0"/>
          <p:nvPr/>
        </p:nvPicPr>
        <p:blipFill>
          <a:blip r:embed="rId3">
            <a:alphaModFix/>
          </a:blip>
          <a:stretch>
            <a:fillRect/>
          </a:stretch>
        </p:blipFill>
        <p:spPr>
          <a:xfrm>
            <a:off x="1054200" y="1848550"/>
            <a:ext cx="6996701" cy="2273125"/>
          </a:xfrm>
          <a:prstGeom prst="rect">
            <a:avLst/>
          </a:prstGeom>
          <a:noFill/>
          <a:ln>
            <a:noFill/>
          </a:ln>
        </p:spPr>
      </p:pic>
      <p:pic>
        <p:nvPicPr>
          <p:cNvPr id="194" name="Google Shape;194;p20"/>
          <p:cNvPicPr preferRelativeResize="0"/>
          <p:nvPr/>
        </p:nvPicPr>
        <p:blipFill>
          <a:blip r:embed="rId4">
            <a:alphaModFix/>
          </a:blip>
          <a:stretch>
            <a:fillRect/>
          </a:stretch>
        </p:blipFill>
        <p:spPr>
          <a:xfrm>
            <a:off x="2342750" y="4266900"/>
            <a:ext cx="4419600" cy="400050"/>
          </a:xfrm>
          <a:prstGeom prst="rect">
            <a:avLst/>
          </a:prstGeom>
          <a:noFill/>
          <a:ln>
            <a:noFill/>
          </a:ln>
        </p:spPr>
      </p:pic>
    </p:spTree>
  </p:cSld>
  <p:clrMapOvr>
    <a:masterClrMapping/>
  </p:clrMapOvr>
</p:sld>
</file>

<file path=ppt/theme/theme1.xml><?xml version="1.0" encoding="utf-8"?>
<a:theme xmlns:a="http://schemas.openxmlformats.org/drawingml/2006/main" name="Focus">
  <a:themeElements>
    <a:clrScheme name="Focus">
      <a:dk1>
        <a:srgbClr val="1B212C"/>
      </a:dk1>
      <a:lt1>
        <a:srgbClr val="FFFFFF"/>
      </a:lt1>
      <a:dk2>
        <a:srgbClr val="D9D9D9"/>
      </a:dk2>
      <a:lt2>
        <a:srgbClr val="82C7A5"/>
      </a:lt2>
      <a:accent1>
        <a:srgbClr val="0145AC"/>
      </a:accent1>
      <a:accent2>
        <a:srgbClr val="EECE1A"/>
      </a:accent2>
      <a:accent3>
        <a:srgbClr val="4E5567"/>
      </a:accent3>
      <a:accent4>
        <a:srgbClr val="F4D6AD"/>
      </a:accent4>
      <a:accent5>
        <a:srgbClr val="7890CD"/>
      </a:accent5>
      <a:accent6>
        <a:srgbClr val="F15E22"/>
      </a:accent6>
      <a:hlink>
        <a:srgbClr val="7890CD"/>
      </a:hlink>
      <a:folHlink>
        <a:srgbClr val="7890C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307</Words>
  <Application>Microsoft Office PowerPoint</Application>
  <PresentationFormat>Presentación en pantalla (16:9)</PresentationFormat>
  <Paragraphs>29</Paragraphs>
  <Slides>8</Slides>
  <Notes>8</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8</vt:i4>
      </vt:variant>
    </vt:vector>
  </HeadingPairs>
  <TitlesOfParts>
    <vt:vector size="12" baseType="lpstr">
      <vt:lpstr>Arial</vt:lpstr>
      <vt:lpstr>Montserrat</vt:lpstr>
      <vt:lpstr>Lato</vt:lpstr>
      <vt:lpstr>Focus</vt:lpstr>
      <vt:lpstr>Base de Datos II Structured Query Language (SQL)</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Eduardo Mónaco</dc:creator>
  <cp:lastModifiedBy>Eduardo Mónaco</cp:lastModifiedBy>
  <cp:revision>1</cp:revision>
  <dcterms:modified xsi:type="dcterms:W3CDTF">2025-02-20T18:53:51Z</dcterms:modified>
</cp:coreProperties>
</file>