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Montserrat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2" Type="http://schemas.openxmlformats.org/officeDocument/2006/relationships/font" Target="fonts/Lato-regular.fntdata"/><Relationship Id="rId21" Type="http://schemas.openxmlformats.org/officeDocument/2006/relationships/font" Target="fonts/Montserrat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0f767029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0f767029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20301f402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20301f402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20301f4020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20301f4020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20301f402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220301f402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dc5699acb1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dc5699acb1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20301f402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20301f402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203120976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203120976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203120976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20312097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203120976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203120976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203120976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203120976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f1b32105bb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2f1b32105bb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f1b32105b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f1b32105b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135" name="Google Shape;135;p13"/>
          <p:cNvSpPr txBox="1"/>
          <p:nvPr>
            <p:ph idx="4294967295" type="title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Repaso 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Subqueries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8" name="Google Shape;13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1063" y="460450"/>
            <a:ext cx="7381875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0" y="948600"/>
            <a:ext cx="2057400" cy="1019175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2"/>
          <p:cNvSpPr txBox="1"/>
          <p:nvPr/>
        </p:nvSpPr>
        <p:spPr>
          <a:xfrm>
            <a:off x="1668300" y="2086938"/>
            <a:ext cx="58074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Ahora que sabemos el dato podríamos usarlo para la consulta…</a:t>
            </a:r>
            <a:endParaRPr i="1"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4" name="Google Shape;204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13" y="2652500"/>
            <a:ext cx="8839199" cy="338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628900" y="3100486"/>
            <a:ext cx="3886200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33675" y="3675786"/>
            <a:ext cx="3876675" cy="80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3"/>
          <p:cNvSpPr txBox="1"/>
          <p:nvPr/>
        </p:nvSpPr>
        <p:spPr>
          <a:xfrm>
            <a:off x="223650" y="1094100"/>
            <a:ext cx="86967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Esto estaría bien, pero, es porque primero buscamos el dato en una consulta y una vez que lo conseguimos, realizamos la consulta propiamente dicha. </a:t>
            </a:r>
            <a:b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Pero, lo mejor sería que en lugar de hacer dos consultas usemos una </a:t>
            </a:r>
            <a:r>
              <a:rPr b="1" i="1"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para que </a:t>
            </a:r>
            <a:r>
              <a:rPr b="1" i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al mismo tiempo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 averiguamos el salario medio, se calcule cuáles son los empleados que tienen un sueldo mayor a ese salario.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Veamos 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cómo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realizarlo con una subconsulta…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75625"/>
            <a:ext cx="8839199" cy="219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04988" y="1090092"/>
            <a:ext cx="5534025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24"/>
          <p:cNvSpPr txBox="1"/>
          <p:nvPr/>
        </p:nvSpPr>
        <p:spPr>
          <a:xfrm>
            <a:off x="1136389" y="2750825"/>
            <a:ext cx="6871200" cy="22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Esto nos daría el mismo resultado, pero sin la necesidad de hacer </a:t>
            </a:r>
            <a:r>
              <a:rPr b="1" i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dos consultas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. </a:t>
            </a:r>
            <a:b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estos casos 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usamos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una subconsulta, ya que no sabíamos el salario medio antes de hacer la consulta.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"/>
          <p:cNvSpPr txBox="1"/>
          <p:nvPr/>
        </p:nvSpPr>
        <p:spPr>
          <a:xfrm>
            <a:off x="260625" y="205750"/>
            <a:ext cx="790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TEMAS A DESARROLLAR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4" name="Google Shape;144;p14"/>
          <p:cNvSpPr txBox="1"/>
          <p:nvPr/>
        </p:nvSpPr>
        <p:spPr>
          <a:xfrm>
            <a:off x="150925" y="878550"/>
            <a:ext cx="8389200" cy="29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¿Qué es una subconsulta?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Tipos de consulta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escalares.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de listas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matriciales.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Operadores ALL, SOME / ANY.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 de aplicación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/>
        </p:nvSpPr>
        <p:spPr>
          <a:xfrm>
            <a:off x="157600" y="322350"/>
            <a:ext cx="4126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¿Qué es una subconsulta?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15"/>
          <p:cNvSpPr txBox="1"/>
          <p:nvPr/>
        </p:nvSpPr>
        <p:spPr>
          <a:xfrm>
            <a:off x="259500" y="1110350"/>
            <a:ext cx="862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subconsulta en SQL consiste en utilizar los resultados de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una consulta dentro de otra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la cual se considera la principal.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259500" y="2006050"/>
            <a:ext cx="8625000" cy="24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Anteriormente hemos utilizado la cláusula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WHERE 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seleccionar los datos que deseábamos comparando un valor de una columna con una constante, o un grupo de ellas.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 los valores de dichas constantes son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desconocidos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normalmente por proceder de la aplicación de funciones a determinadas columnas de la tabla, tendremos que utilizar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Por ejemplo, queremos saber la lista de empleados cuyo salario supere el salario medio…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/>
        </p:nvSpPr>
        <p:spPr>
          <a:xfrm>
            <a:off x="157600" y="322350"/>
            <a:ext cx="4126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Tipos de consulta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7" name="Google Shape;157;p16"/>
          <p:cNvSpPr txBox="1"/>
          <p:nvPr/>
        </p:nvSpPr>
        <p:spPr>
          <a:xfrm>
            <a:off x="259500" y="9599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Las consultas se clasifican según su resultado: 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259500" y="1443600"/>
            <a:ext cx="86250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Valores escalares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producen un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único valor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sola fila con una sola columna).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Listas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producen una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lista de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o más filas con una sola columna).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Arreglos o Matrices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devuelven un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conjunto de resultados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o más filas con una o más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columnas) es similar a una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matriz de datos.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Google Shape;159;p16"/>
          <p:cNvSpPr txBox="1"/>
          <p:nvPr/>
        </p:nvSpPr>
        <p:spPr>
          <a:xfrm>
            <a:off x="2366400" y="4368225"/>
            <a:ext cx="44112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Cualquier tipo de consulta se puede usar como subconsulta</a:t>
            </a:r>
            <a:endParaRPr i="1"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 txBox="1"/>
          <p:nvPr/>
        </p:nvSpPr>
        <p:spPr>
          <a:xfrm>
            <a:off x="259500" y="107450"/>
            <a:ext cx="36750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escalares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259500" y="1228700"/>
            <a:ext cx="8625000" cy="3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Como parte de cualquier expresión ya que el resultado es escalar.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SELECT de una instrucción SELECT como parte de la lista de campos de salida.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SET en una instrucción UPDATE para indicar el valor que se le quiere asignar a un campo.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una sola fila y columna.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como valor para comparar con el valor de un campo, una constante, una variable o el resultado de otra subconsulta escalar.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cláusula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HAVING en los mismos casos que la cláusula WHERE.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/>
          <p:nvPr/>
        </p:nvSpPr>
        <p:spPr>
          <a:xfrm>
            <a:off x="259500" y="107450"/>
            <a:ext cx="36750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de listas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2" name="Google Shape;172;p18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3" name="Google Shape;173;p18"/>
          <p:cNvSpPr txBox="1"/>
          <p:nvPr/>
        </p:nvSpPr>
        <p:spPr>
          <a:xfrm>
            <a:off x="259500" y="1228700"/>
            <a:ext cx="8625000" cy="35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 de cualquier consulta que use el operador IN.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 de cualquier consulta que use cualquier operador de comparación con los operadores ALL , SOME, ANY.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varias filas y una columna.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cuando se usa la función EXISTS o NOT EXISTS para verificar la existencia de valores en la lista.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9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Matriciales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9" name="Google Shape;179;p19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0" name="Google Shape;180;p19"/>
          <p:cNvSpPr txBox="1"/>
          <p:nvPr/>
        </p:nvSpPr>
        <p:spPr>
          <a:xfrm>
            <a:off x="259500" y="1228700"/>
            <a:ext cx="8625000" cy="22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varias filas y columnas.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cuando se usa la función EXISTS o NOT EXISTS para verificar la existencia de valores en la lista. La función EXISTS solo devuelve true si existe al menos una fila o false si no devuelve ninguna fila.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Operador ALL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6" name="Google Shape;186;p20"/>
          <p:cNvSpPr txBox="1"/>
          <p:nvPr/>
        </p:nvSpPr>
        <p:spPr>
          <a:xfrm>
            <a:off x="259500" y="745025"/>
            <a:ext cx="86250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 operador ALL se utiliza para comparar un valor con todos los valores devueltos por una subconsulta.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condición será verdadera 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sólo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si la comparación es verdadera para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todos los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7" name="Google Shape;187;p20"/>
          <p:cNvSpPr txBox="1"/>
          <p:nvPr/>
        </p:nvSpPr>
        <p:spPr>
          <a:xfrm>
            <a:off x="66075" y="2243250"/>
            <a:ext cx="50847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Ejemplo: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Imaginemos que tenemos dos tablas, empleados y departamentos.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Queremos encontrar los empleados cuyo salario es mayor que el salario de todos los empleados del departamento 'Ventas'.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8" name="Google Shape;18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2238" y="2519625"/>
            <a:ext cx="3933825" cy="244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Operador ANY / SOME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4" name="Google Shape;194;p21"/>
          <p:cNvSpPr txBox="1"/>
          <p:nvPr/>
        </p:nvSpPr>
        <p:spPr>
          <a:xfrm>
            <a:off x="259500" y="745025"/>
            <a:ext cx="86250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 operador ANY se utiliza para comparar un valor con cualquier valor de una subconsulta. La condición será verdadera si la comparación es verdadera para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al menos uno de los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144875" y="2571750"/>
            <a:ext cx="48267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Ejemplo: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Ahora quieres encontrar los empleados cuyo salario es mayor que al menos uno de los empleados del departamento 'Ventas'.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96" name="Google Shape;19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3075" y="2451150"/>
            <a:ext cx="3781425" cy="24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