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hZY3sNVHqNUXJGkOrCHDv/xAa8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3939055953_0_4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393905595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33939055953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5516900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85" name="Google Shape;85;g33939055953_0_4"/>
          <p:cNvSpPr txBox="1"/>
          <p:nvPr>
            <p:ph idx="4294967295" type="title"/>
          </p:nvPr>
        </p:nvSpPr>
        <p:spPr>
          <a:xfrm>
            <a:off x="371200" y="890275"/>
            <a:ext cx="7701900" cy="2118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3000">
                <a:solidFill>
                  <a:schemeClr val="lt1"/>
                </a:solidFill>
              </a:rPr>
              <a:t>Base de Datos II</a:t>
            </a:r>
            <a:endParaRPr sz="3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3000">
                <a:solidFill>
                  <a:schemeClr val="lt1"/>
                </a:solidFill>
              </a:rPr>
              <a:t>Structured Query Language (SQL)</a:t>
            </a:r>
            <a:endParaRPr sz="3000">
              <a:solidFill>
                <a:schemeClr val="lt1"/>
              </a:solidFill>
            </a:endParaRPr>
          </a:p>
        </p:txBody>
      </p:sp>
      <p:sp>
        <p:nvSpPr>
          <p:cNvPr id="86" name="Google Shape;86;g33939055953_0_4"/>
          <p:cNvSpPr txBox="1"/>
          <p:nvPr/>
        </p:nvSpPr>
        <p:spPr>
          <a:xfrm>
            <a:off x="439800" y="5266933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" name="Google Shape;87;g33939055953_0_4"/>
          <p:cNvSpPr txBox="1"/>
          <p:nvPr/>
        </p:nvSpPr>
        <p:spPr>
          <a:xfrm>
            <a:off x="439800" y="315195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Índices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8" name="Google Shape;88;g33939055953_0_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7725" y="204240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Eliminar Índices</a:t>
            </a:r>
            <a:endParaRPr/>
          </a:p>
        </p:txBody>
      </p:sp>
      <p:sp>
        <p:nvSpPr>
          <p:cNvPr id="142" name="Google Shape;142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Para eliminar un índice usamos DROP INDEX.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se puede eliminar el PRIMARY KEY directamente.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DROP INDEX i_editorial ON libros;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DROP INDEX i_tituloeditorial ON libros;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es un índice?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Facilita la obtención de información en una tabla.</a:t>
            </a:r>
            <a:endParaRPr sz="2550"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Permite encontrar datos rápidamente, como un índice en un libro.</a:t>
            </a:r>
            <a:endParaRPr sz="2550"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indexa por uno o varios campos.</a:t>
            </a:r>
            <a:endParaRPr sz="2550"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Contiene un valor de campo y un puntero.</a:t>
            </a:r>
            <a:endParaRPr sz="2550"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Mejora la eficiencia de búsqueda, evitando recorridos secuenciales.</a:t>
            </a:r>
            <a:endParaRPr sz="255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 de búsqueda sin índice: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* FROM libros WHERE titulo = 'Cien años de soledad';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Ventajas y Desventajas de los Índices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92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✅ Aceleran la recuperación de información.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✅ Mejoran el rendimiento de las consultas y joins.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✅ Son útiles en tablas con miles de registros.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❌ Consumen espacio en disco.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❌ Pueden afectar el rendimiento en inserciones y actualizaciones.</a:t>
            </a:r>
            <a:endParaRPr sz="240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 de consulta optimizada con índice: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SELECT * FROM libros WHERE editorial = 'Alfaguara';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Índices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92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1️⃣ PRIMARY KEY: Clave primaria, única y no nula.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2️⃣ INDEX: Índice común, valores no necesariamente únicos.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3️⃣ UNIQUE: Índice de valores únicos, permite valores NULL.</a:t>
            </a:r>
            <a:endParaRPr sz="2400"/>
          </a:p>
          <a:p>
            <a:pPr indent="-2921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Todos pueden ser multicolumna.</a:t>
            </a:r>
            <a:endParaRPr sz="240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INDEX FROM libros;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Índice PRIMARY KEY</a:t>
            </a:r>
            <a:endParaRPr/>
          </a:p>
        </p:txBody>
      </p:sp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define al crear la tabla.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Solo puede haber uno por tabla.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crea automáticamente al definir la clave primaria.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TABLE libros(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codigo INT UNSIGNED AUTO_INCREMENT,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 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titulo VARCHAR(40) NOT NULL,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PRIMARY KEY (codigo));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Índice Común (INDEX)</a:t>
            </a:r>
            <a:endParaRPr/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usa para acelerar búsquedas frecuentes.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Puede haber varios por tabla.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No requiere valores únicos.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TABLE libros(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codigo INT,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titulo VARCHAR(40),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editorial VARCHAR(15),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INDEX i_editorial (editorial)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Índice Único (UNIQUE)</a:t>
            </a:r>
            <a:endParaRPr/>
          </a:p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Garantiza valores únicos en una columna o conjunto de columnas.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Permite valores NULL.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TABLE libros(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codigo INT,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titulo VARCHAR(40),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editorial VARCHAR(15),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UNIQUE i_tituloeditorial (titulo, editorial)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Índices Multicolumna</a:t>
            </a:r>
            <a:endParaRPr/>
          </a:p>
        </p:txBody>
      </p:sp>
      <p:sp>
        <p:nvSpPr>
          <p:cNvPr id="130" name="Google Shape;130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Un índice puede estar compuesto por varios campos.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listan los campos separados por comas.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TABLE libros(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codigo INT,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titulo VARCHAR(40),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editorial VARCHAR(15),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INDEX i_tituloeditorial (titulo, editorial)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Consultar Índices</a:t>
            </a:r>
            <a:endParaRPr/>
          </a:p>
        </p:txBody>
      </p:sp>
      <p:sp>
        <p:nvSpPr>
          <p:cNvPr id="136" name="Google Shape;136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Para ver los índices de una tabla usamos: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SHOW INDEX FROM libros;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 de salida: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+--------+------------+----------+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| Table  | Key_name   | Column   |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+--------+------------+----------+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| libros | PRIMARY    | codigo   |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| libros | i_editorial| editorial|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+--------+------------+----------+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