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6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6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6579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0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340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5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83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8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3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5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5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0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8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9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2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4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Introducción a las CTE (Common Table Expressions)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Resumen - Bases de Datos II – 2º año – Plan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¿Cuándo usar CTE o Subconsulta?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Usar CTE cuando:</a:t>
            </a:r>
          </a:p>
          <a:p>
            <a:r>
              <a:t>- Se necesita claridad, reutilización o recursividad.</a:t>
            </a:r>
          </a:p>
          <a:p>
            <a:r>
              <a:t>Usar Subconsulta cuando:</a:t>
            </a:r>
          </a:p>
          <a:p>
            <a:r>
              <a:t>- La consulta es simple o se necesita compatibilidad.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una CTE?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Una forma temporal de definir una tabla derivada.</a:t>
            </a:r>
          </a:p>
          <a:p>
            <a:r>
              <a:t>Usada dentro de una consulta SQL.</a:t>
            </a:r>
          </a:p>
          <a:p>
            <a:r>
              <a:t>Más legible y reutilizable que las subconsultas.</a:t>
            </a:r>
          </a:p>
          <a:p>
            <a:r>
              <a:t>Ideal para consultas complejas o recursivas.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Tipos de CTE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CTE Simples: definidas con WITH, se usan como tabla temporal.</a:t>
            </a:r>
          </a:p>
          <a:p>
            <a:r>
              <a:t>CTE Recursivas: se referencian a sí mismas para trabajar con datos jerárquicos.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Sintaxis Básica de una CTE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WITH mi_CTE AS (SELECT columnas FROM tabla WHERE condiciones)</a:t>
            </a:r>
          </a:p>
          <a:p>
            <a:r>
              <a:t>SELECT columnas FROM mi_CTE;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03027DD-0631-4BA0-9665-C96ABDB1A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3613530"/>
            <a:ext cx="6568085" cy="252787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Sintaxis de una CTE Recursiva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WITH RECURSIVE </a:t>
            </a:r>
            <a:r>
              <a:rPr dirty="0" err="1"/>
              <a:t>nombre_cte</a:t>
            </a:r>
            <a:r>
              <a:rPr dirty="0"/>
              <a:t> AS (...)</a:t>
            </a:r>
          </a:p>
          <a:p>
            <a:r>
              <a:rPr dirty="0" err="1"/>
              <a:t>Usa</a:t>
            </a:r>
            <a:r>
              <a:rPr dirty="0"/>
              <a:t> UNION ALL entre la </a:t>
            </a:r>
            <a:r>
              <a:rPr dirty="0" err="1"/>
              <a:t>parte</a:t>
            </a:r>
            <a:r>
              <a:rPr dirty="0"/>
              <a:t> base y la </a:t>
            </a:r>
            <a:r>
              <a:rPr dirty="0" err="1"/>
              <a:t>parte</a:t>
            </a:r>
            <a:r>
              <a:rPr dirty="0"/>
              <a:t> </a:t>
            </a:r>
            <a:r>
              <a:rPr dirty="0" err="1"/>
              <a:t>recursiva</a:t>
            </a:r>
            <a:r>
              <a:rPr dirty="0"/>
              <a:t>.</a:t>
            </a:r>
          </a:p>
          <a:p>
            <a:r>
              <a:rPr dirty="0"/>
              <a:t>La </a:t>
            </a:r>
            <a:r>
              <a:rPr dirty="0" err="1"/>
              <a:t>consulta</a:t>
            </a:r>
            <a:r>
              <a:rPr dirty="0"/>
              <a:t> principal </a:t>
            </a:r>
            <a:r>
              <a:rPr dirty="0" err="1"/>
              <a:t>utiliza</a:t>
            </a:r>
            <a:r>
              <a:rPr dirty="0"/>
              <a:t> la CTE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tabla</a:t>
            </a:r>
            <a:r>
              <a:rPr dirty="0"/>
              <a:t>.</a:t>
            </a:r>
            <a:endParaRPr lang="es-ES" dirty="0"/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4F6F161-39E6-4FAA-8755-18BFF5A2D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80" y="150233"/>
            <a:ext cx="5115639" cy="375337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B98DD4A-22A2-42E5-A92B-7B01AC7B8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3948379"/>
            <a:ext cx="5530825" cy="275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02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Ventajas de las CTE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Legibilidad mejorada.</a:t>
            </a:r>
          </a:p>
          <a:p>
            <a:r>
              <a:t>Reutilización de resultados intermedios.</a:t>
            </a:r>
          </a:p>
          <a:p>
            <a:r>
              <a:t>Soporte para recursividad.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Ejemplos de CTE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CTE básica: cálculo de promedios.</a:t>
            </a:r>
          </a:p>
          <a:p>
            <a:r>
              <a:t>2. CTE con JOIN: unión entre empleados y departamentos.</a:t>
            </a:r>
          </a:p>
          <a:p>
            <a:r>
              <a:t>3. CTE recursiva: construcción de jerarquía de empleados.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CTE vs Subconsultas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CTE: más legible, reutilizable, admite recursividad.</a:t>
            </a:r>
          </a:p>
          <a:p>
            <a:r>
              <a:t>Subconsulta: buena para consultas simples, más compatible.</a:t>
            </a:r>
          </a:p>
          <a:p>
            <a:r>
              <a:t>CTE requiere MySQL 8.0+.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259</Words>
  <Application>Microsoft Office PowerPoint</Application>
  <PresentationFormat>Presentación en pantalla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Introducción a las CTE (Common Table Expressions)</vt:lpstr>
      <vt:lpstr>¿Qué es una CTE?</vt:lpstr>
      <vt:lpstr>Tipos de CTE</vt:lpstr>
      <vt:lpstr>Sintaxis Básica de una CTE</vt:lpstr>
      <vt:lpstr>Sintaxis de una CTE Recursiva</vt:lpstr>
      <vt:lpstr>Presentación de PowerPoint</vt:lpstr>
      <vt:lpstr>Ventajas de las CTE</vt:lpstr>
      <vt:lpstr>Ejemplos de CTE</vt:lpstr>
      <vt:lpstr>CTE vs Subconsultas</vt:lpstr>
      <vt:lpstr>¿Cuándo usar CTE o Subconsulta?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las CTE (Common Table Expressions)</dc:title>
  <dc:subject/>
  <dc:creator>Eduardo</dc:creator>
  <cp:keywords/>
  <dc:description>generated using python-pptx</dc:description>
  <cp:lastModifiedBy>Eduardo</cp:lastModifiedBy>
  <cp:revision>2</cp:revision>
  <dcterms:created xsi:type="dcterms:W3CDTF">2013-01-27T09:14:16Z</dcterms:created>
  <dcterms:modified xsi:type="dcterms:W3CDTF">2025-04-07T21:07:23Z</dcterms:modified>
  <cp:category/>
</cp:coreProperties>
</file>