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3"/>
  </p:notesMasterIdLst>
  <p:sldIdLst>
    <p:sldId id="256" r:id="rId2"/>
    <p:sldId id="279" r:id="rId3"/>
    <p:sldId id="269" r:id="rId4"/>
    <p:sldId id="281" r:id="rId5"/>
    <p:sldId id="275" r:id="rId6"/>
    <p:sldId id="276" r:id="rId7"/>
    <p:sldId id="270" r:id="rId8"/>
    <p:sldId id="271" r:id="rId9"/>
    <p:sldId id="273" r:id="rId10"/>
    <p:sldId id="274" r:id="rId11"/>
    <p:sldId id="284" r:id="rId12"/>
    <p:sldId id="277" r:id="rId13"/>
    <p:sldId id="278" r:id="rId14"/>
    <p:sldId id="282" r:id="rId15"/>
    <p:sldId id="287" r:id="rId16"/>
    <p:sldId id="283" r:id="rId17"/>
    <p:sldId id="285" r:id="rId18"/>
    <p:sldId id="286" r:id="rId19"/>
    <p:sldId id="290" r:id="rId20"/>
    <p:sldId id="291" r:id="rId21"/>
    <p:sldId id="288" r:id="rId22"/>
    <p:sldId id="289" r:id="rId23"/>
    <p:sldId id="257" r:id="rId24"/>
    <p:sldId id="268" r:id="rId25"/>
    <p:sldId id="267" r:id="rId26"/>
    <p:sldId id="260" r:id="rId27"/>
    <p:sldId id="261" r:id="rId28"/>
    <p:sldId id="262" r:id="rId29"/>
    <p:sldId id="263" r:id="rId30"/>
    <p:sldId id="264" r:id="rId31"/>
    <p:sldId id="280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6600"/>
    <a:srgbClr val="FF00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5AA794-C41A-4A7C-AF9C-01BB6C1F1D7E}" v="21" dt="2026-02-06T01:30:53.7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969" autoAdjust="0"/>
  </p:normalViewPr>
  <p:slideViewPr>
    <p:cSldViewPr snapToGrid="0">
      <p:cViewPr varScale="1">
        <p:scale>
          <a:sx n="65" d="100"/>
          <a:sy n="65" d="100"/>
        </p:scale>
        <p:origin x="6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a Archuby" userId="37ecdf7dede7b3a8" providerId="LiveId" clId="{301434BA-BE17-4568-9987-08526EEDC5FB}"/>
    <pc:docChg chg="undo custSel modSld">
      <pc:chgData name="Carolina Archuby" userId="37ecdf7dede7b3a8" providerId="LiveId" clId="{301434BA-BE17-4568-9987-08526EEDC5FB}" dt="2026-02-06T01:31:26.655" v="96" actId="20577"/>
      <pc:docMkLst>
        <pc:docMk/>
      </pc:docMkLst>
      <pc:sldChg chg="addSp modSp mod">
        <pc:chgData name="Carolina Archuby" userId="37ecdf7dede7b3a8" providerId="LiveId" clId="{301434BA-BE17-4568-9987-08526EEDC5FB}" dt="2026-02-04T19:52:32.623" v="35" actId="255"/>
        <pc:sldMkLst>
          <pc:docMk/>
          <pc:sldMk cId="2636659015" sldId="256"/>
        </pc:sldMkLst>
        <pc:spChg chg="add mod">
          <ac:chgData name="Carolina Archuby" userId="37ecdf7dede7b3a8" providerId="LiveId" clId="{301434BA-BE17-4568-9987-08526EEDC5FB}" dt="2026-02-04T19:52:32.623" v="35" actId="255"/>
          <ac:spMkLst>
            <pc:docMk/>
            <pc:sldMk cId="2636659015" sldId="256"/>
            <ac:spMk id="4" creationId="{AD536859-B03D-3B90-8D11-BE3FB22D2A84}"/>
          </ac:spMkLst>
        </pc:spChg>
      </pc:sldChg>
      <pc:sldChg chg="addSp modSp mod">
        <pc:chgData name="Carolina Archuby" userId="37ecdf7dede7b3a8" providerId="LiveId" clId="{301434BA-BE17-4568-9987-08526EEDC5FB}" dt="2026-02-04T19:55:30.234" v="70" actId="207"/>
        <pc:sldMkLst>
          <pc:docMk/>
          <pc:sldMk cId="395448666" sldId="257"/>
        </pc:sldMkLst>
        <pc:spChg chg="add mod">
          <ac:chgData name="Carolina Archuby" userId="37ecdf7dede7b3a8" providerId="LiveId" clId="{301434BA-BE17-4568-9987-08526EEDC5FB}" dt="2026-02-04T19:55:30.234" v="70" actId="207"/>
          <ac:spMkLst>
            <pc:docMk/>
            <pc:sldMk cId="395448666" sldId="257"/>
            <ac:spMk id="3" creationId="{983520A3-1788-A628-EDDD-C86F97F0AB94}"/>
          </ac:spMkLst>
        </pc:spChg>
      </pc:sldChg>
      <pc:sldChg chg="addSp modSp">
        <pc:chgData name="Carolina Archuby" userId="37ecdf7dede7b3a8" providerId="LiveId" clId="{301434BA-BE17-4568-9987-08526EEDC5FB}" dt="2026-02-04T19:55:49.562" v="75"/>
        <pc:sldMkLst>
          <pc:docMk/>
          <pc:sldMk cId="3898226415" sldId="260"/>
        </pc:sldMkLst>
        <pc:spChg chg="add mod">
          <ac:chgData name="Carolina Archuby" userId="37ecdf7dede7b3a8" providerId="LiveId" clId="{301434BA-BE17-4568-9987-08526EEDC5FB}" dt="2026-02-04T19:55:49.562" v="75"/>
          <ac:spMkLst>
            <pc:docMk/>
            <pc:sldMk cId="3898226415" sldId="260"/>
            <ac:spMk id="3" creationId="{39E9A27C-6E16-21B5-4E6E-7AE9F4FB7B23}"/>
          </ac:spMkLst>
        </pc:spChg>
      </pc:sldChg>
      <pc:sldChg chg="addSp modSp mod">
        <pc:chgData name="Carolina Archuby" userId="37ecdf7dede7b3a8" providerId="LiveId" clId="{301434BA-BE17-4568-9987-08526EEDC5FB}" dt="2026-02-06T01:31:26.655" v="96" actId="20577"/>
        <pc:sldMkLst>
          <pc:docMk/>
          <pc:sldMk cId="2268319880" sldId="261"/>
        </pc:sldMkLst>
        <pc:spChg chg="add mod">
          <ac:chgData name="Carolina Archuby" userId="37ecdf7dede7b3a8" providerId="LiveId" clId="{301434BA-BE17-4568-9987-08526EEDC5FB}" dt="2026-02-04T19:55:52.515" v="76"/>
          <ac:spMkLst>
            <pc:docMk/>
            <pc:sldMk cId="2268319880" sldId="261"/>
            <ac:spMk id="2" creationId="{4D570523-D712-BDF4-82CB-E1243489A00E}"/>
          </ac:spMkLst>
        </pc:spChg>
        <pc:spChg chg="mod">
          <ac:chgData name="Carolina Archuby" userId="37ecdf7dede7b3a8" providerId="LiveId" clId="{301434BA-BE17-4568-9987-08526EEDC5FB}" dt="2026-02-06T01:31:26.655" v="96" actId="20577"/>
          <ac:spMkLst>
            <pc:docMk/>
            <pc:sldMk cId="2268319880" sldId="261"/>
            <ac:spMk id="3" creationId="{79707C60-2814-52DA-4BAB-F2A24C013BAA}"/>
          </ac:spMkLst>
        </pc:spChg>
      </pc:sldChg>
      <pc:sldChg chg="addSp modSp">
        <pc:chgData name="Carolina Archuby" userId="37ecdf7dede7b3a8" providerId="LiveId" clId="{301434BA-BE17-4568-9987-08526EEDC5FB}" dt="2026-02-04T19:55:55.652" v="77"/>
        <pc:sldMkLst>
          <pc:docMk/>
          <pc:sldMk cId="1783309235" sldId="262"/>
        </pc:sldMkLst>
        <pc:spChg chg="add mod">
          <ac:chgData name="Carolina Archuby" userId="37ecdf7dede7b3a8" providerId="LiveId" clId="{301434BA-BE17-4568-9987-08526EEDC5FB}" dt="2026-02-04T19:55:55.652" v="77"/>
          <ac:spMkLst>
            <pc:docMk/>
            <pc:sldMk cId="1783309235" sldId="262"/>
            <ac:spMk id="2" creationId="{0AE55C0B-E498-DC62-D229-C72A93C6ABF7}"/>
          </ac:spMkLst>
        </pc:spChg>
      </pc:sldChg>
      <pc:sldChg chg="addSp modSp">
        <pc:chgData name="Carolina Archuby" userId="37ecdf7dede7b3a8" providerId="LiveId" clId="{301434BA-BE17-4568-9987-08526EEDC5FB}" dt="2026-02-04T19:55:58.694" v="78"/>
        <pc:sldMkLst>
          <pc:docMk/>
          <pc:sldMk cId="1235148132" sldId="263"/>
        </pc:sldMkLst>
        <pc:spChg chg="add mod">
          <ac:chgData name="Carolina Archuby" userId="37ecdf7dede7b3a8" providerId="LiveId" clId="{301434BA-BE17-4568-9987-08526EEDC5FB}" dt="2026-02-04T19:55:58.694" v="78"/>
          <ac:spMkLst>
            <pc:docMk/>
            <pc:sldMk cId="1235148132" sldId="263"/>
            <ac:spMk id="2" creationId="{5870545B-F81A-934C-38D4-EA9EBC93BD65}"/>
          </ac:spMkLst>
        </pc:spChg>
      </pc:sldChg>
      <pc:sldChg chg="addSp modSp mod">
        <pc:chgData name="Carolina Archuby" userId="37ecdf7dede7b3a8" providerId="LiveId" clId="{301434BA-BE17-4568-9987-08526EEDC5FB}" dt="2026-02-04T19:55:40.919" v="74" actId="207"/>
        <pc:sldMkLst>
          <pc:docMk/>
          <pc:sldMk cId="830387293" sldId="267"/>
        </pc:sldMkLst>
        <pc:spChg chg="add mod">
          <ac:chgData name="Carolina Archuby" userId="37ecdf7dede7b3a8" providerId="LiveId" clId="{301434BA-BE17-4568-9987-08526EEDC5FB}" dt="2026-02-04T19:55:40.919" v="74" actId="207"/>
          <ac:spMkLst>
            <pc:docMk/>
            <pc:sldMk cId="830387293" sldId="267"/>
            <ac:spMk id="3" creationId="{26D7FA41-4507-9208-EA5B-4807280FDC16}"/>
          </ac:spMkLst>
        </pc:spChg>
      </pc:sldChg>
      <pc:sldChg chg="addSp modSp mod">
        <pc:chgData name="Carolina Archuby" userId="37ecdf7dede7b3a8" providerId="LiveId" clId="{301434BA-BE17-4568-9987-08526EEDC5FB}" dt="2026-02-04T19:55:36.007" v="72" actId="207"/>
        <pc:sldMkLst>
          <pc:docMk/>
          <pc:sldMk cId="2488960140" sldId="268"/>
        </pc:sldMkLst>
        <pc:spChg chg="add mod">
          <ac:chgData name="Carolina Archuby" userId="37ecdf7dede7b3a8" providerId="LiveId" clId="{301434BA-BE17-4568-9987-08526EEDC5FB}" dt="2026-02-04T19:55:36.007" v="72" actId="207"/>
          <ac:spMkLst>
            <pc:docMk/>
            <pc:sldMk cId="2488960140" sldId="268"/>
            <ac:spMk id="3" creationId="{1EAD37EA-8FC6-0F00-958A-37A01EB18630}"/>
          </ac:spMkLst>
        </pc:spChg>
      </pc:sldChg>
      <pc:sldChg chg="addSp modSp mod">
        <pc:chgData name="Carolina Archuby" userId="37ecdf7dede7b3a8" providerId="LiveId" clId="{301434BA-BE17-4568-9987-08526EEDC5FB}" dt="2026-02-04T19:53:36.264" v="45" actId="207"/>
        <pc:sldMkLst>
          <pc:docMk/>
          <pc:sldMk cId="4061660172" sldId="271"/>
        </pc:sldMkLst>
        <pc:spChg chg="add mod">
          <ac:chgData name="Carolina Archuby" userId="37ecdf7dede7b3a8" providerId="LiveId" clId="{301434BA-BE17-4568-9987-08526EEDC5FB}" dt="2026-02-04T19:53:36.264" v="45" actId="207"/>
          <ac:spMkLst>
            <pc:docMk/>
            <pc:sldMk cId="4061660172" sldId="271"/>
            <ac:spMk id="3" creationId="{EE67CBFE-AC36-BABB-6C8F-91AD8D599B2F}"/>
          </ac:spMkLst>
        </pc:spChg>
      </pc:sldChg>
      <pc:sldChg chg="addSp modSp">
        <pc:chgData name="Carolina Archuby" userId="37ecdf7dede7b3a8" providerId="LiveId" clId="{301434BA-BE17-4568-9987-08526EEDC5FB}" dt="2026-02-04T19:54:04.335" v="50"/>
        <pc:sldMkLst>
          <pc:docMk/>
          <pc:sldMk cId="2259712664" sldId="274"/>
        </pc:sldMkLst>
        <pc:spChg chg="add mod">
          <ac:chgData name="Carolina Archuby" userId="37ecdf7dede7b3a8" providerId="LiveId" clId="{301434BA-BE17-4568-9987-08526EEDC5FB}" dt="2026-02-04T19:54:04.335" v="50"/>
          <ac:spMkLst>
            <pc:docMk/>
            <pc:sldMk cId="2259712664" sldId="274"/>
            <ac:spMk id="3" creationId="{EF5E2C10-F0BF-B98A-CE97-76633CD28334}"/>
          </ac:spMkLst>
        </pc:spChg>
      </pc:sldChg>
      <pc:sldChg chg="addSp modSp mod">
        <pc:chgData name="Carolina Archuby" userId="37ecdf7dede7b3a8" providerId="LiveId" clId="{301434BA-BE17-4568-9987-08526EEDC5FB}" dt="2026-02-04T19:53:55.659" v="49" actId="1076"/>
        <pc:sldMkLst>
          <pc:docMk/>
          <pc:sldMk cId="1480100023" sldId="275"/>
        </pc:sldMkLst>
        <pc:spChg chg="mod">
          <ac:chgData name="Carolina Archuby" userId="37ecdf7dede7b3a8" providerId="LiveId" clId="{301434BA-BE17-4568-9987-08526EEDC5FB}" dt="2026-02-04T19:53:55.659" v="49" actId="1076"/>
          <ac:spMkLst>
            <pc:docMk/>
            <pc:sldMk cId="1480100023" sldId="275"/>
            <ac:spMk id="2" creationId="{AB7665D4-369B-2714-D270-ACF5BA225513}"/>
          </ac:spMkLst>
        </pc:spChg>
        <pc:spChg chg="add mod">
          <ac:chgData name="Carolina Archuby" userId="37ecdf7dede7b3a8" providerId="LiveId" clId="{301434BA-BE17-4568-9987-08526EEDC5FB}" dt="2026-02-04T19:53:50.356" v="48"/>
          <ac:spMkLst>
            <pc:docMk/>
            <pc:sldMk cId="1480100023" sldId="275"/>
            <ac:spMk id="3" creationId="{59B5623C-C3C8-6CB8-87A5-5B48434A8EDF}"/>
          </ac:spMkLst>
        </pc:spChg>
      </pc:sldChg>
      <pc:sldChg chg="addSp delSp modSp mod">
        <pc:chgData name="Carolina Archuby" userId="37ecdf7dede7b3a8" providerId="LiveId" clId="{301434BA-BE17-4568-9987-08526EEDC5FB}" dt="2026-02-04T19:53:44.916" v="47"/>
        <pc:sldMkLst>
          <pc:docMk/>
          <pc:sldMk cId="2389535150" sldId="276"/>
        </pc:sldMkLst>
        <pc:spChg chg="add mod">
          <ac:chgData name="Carolina Archuby" userId="37ecdf7dede7b3a8" providerId="LiveId" clId="{301434BA-BE17-4568-9987-08526EEDC5FB}" dt="2026-02-04T19:53:44.916" v="47"/>
          <ac:spMkLst>
            <pc:docMk/>
            <pc:sldMk cId="2389535150" sldId="276"/>
            <ac:spMk id="4" creationId="{D8A9F294-BAC2-F379-40DD-FC5E7720E11C}"/>
          </ac:spMkLst>
        </pc:spChg>
      </pc:sldChg>
      <pc:sldChg chg="addSp modSp mod">
        <pc:chgData name="Carolina Archuby" userId="37ecdf7dede7b3a8" providerId="LiveId" clId="{301434BA-BE17-4568-9987-08526EEDC5FB}" dt="2026-02-04T19:54:17.490" v="53" actId="207"/>
        <pc:sldMkLst>
          <pc:docMk/>
          <pc:sldMk cId="2626279384" sldId="277"/>
        </pc:sldMkLst>
        <pc:spChg chg="add mod">
          <ac:chgData name="Carolina Archuby" userId="37ecdf7dede7b3a8" providerId="LiveId" clId="{301434BA-BE17-4568-9987-08526EEDC5FB}" dt="2026-02-04T19:54:17.490" v="53" actId="207"/>
          <ac:spMkLst>
            <pc:docMk/>
            <pc:sldMk cId="2626279384" sldId="277"/>
            <ac:spMk id="3" creationId="{E71AB1C3-4624-C1F0-D0B3-99D45B5D328A}"/>
          </ac:spMkLst>
        </pc:spChg>
      </pc:sldChg>
      <pc:sldChg chg="addSp modSp mod">
        <pc:chgData name="Carolina Archuby" userId="37ecdf7dede7b3a8" providerId="LiveId" clId="{301434BA-BE17-4568-9987-08526EEDC5FB}" dt="2026-02-04T19:53:06.672" v="40" actId="207"/>
        <pc:sldMkLst>
          <pc:docMk/>
          <pc:sldMk cId="1949232679" sldId="281"/>
        </pc:sldMkLst>
        <pc:spChg chg="add mod">
          <ac:chgData name="Carolina Archuby" userId="37ecdf7dede7b3a8" providerId="LiveId" clId="{301434BA-BE17-4568-9987-08526EEDC5FB}" dt="2026-02-04T19:53:06.672" v="40" actId="207"/>
          <ac:spMkLst>
            <pc:docMk/>
            <pc:sldMk cId="1949232679" sldId="281"/>
            <ac:spMk id="2" creationId="{79A42A81-C5A6-3722-1119-CD13FD231411}"/>
          </ac:spMkLst>
        </pc:spChg>
      </pc:sldChg>
      <pc:sldChg chg="addSp modSp">
        <pc:chgData name="Carolina Archuby" userId="37ecdf7dede7b3a8" providerId="LiveId" clId="{301434BA-BE17-4568-9987-08526EEDC5FB}" dt="2026-02-04T19:54:09.920" v="51"/>
        <pc:sldMkLst>
          <pc:docMk/>
          <pc:sldMk cId="2492612925" sldId="284"/>
        </pc:sldMkLst>
        <pc:spChg chg="add mod">
          <ac:chgData name="Carolina Archuby" userId="37ecdf7dede7b3a8" providerId="LiveId" clId="{301434BA-BE17-4568-9987-08526EEDC5FB}" dt="2026-02-04T19:54:09.920" v="51"/>
          <ac:spMkLst>
            <pc:docMk/>
            <pc:sldMk cId="2492612925" sldId="284"/>
            <ac:spMk id="3" creationId="{2D7AD754-9741-988A-6C2C-FD04A8273992}"/>
          </ac:spMkLst>
        </pc:spChg>
      </pc:sldChg>
      <pc:sldChg chg="addSp modSp">
        <pc:chgData name="Carolina Archuby" userId="37ecdf7dede7b3a8" providerId="LiveId" clId="{301434BA-BE17-4568-9987-08526EEDC5FB}" dt="2026-02-06T01:30:45.036" v="79"/>
        <pc:sldMkLst>
          <pc:docMk/>
          <pc:sldMk cId="2486456803" sldId="285"/>
        </pc:sldMkLst>
        <pc:spChg chg="add mod">
          <ac:chgData name="Carolina Archuby" userId="37ecdf7dede7b3a8" providerId="LiveId" clId="{301434BA-BE17-4568-9987-08526EEDC5FB}" dt="2026-02-06T01:30:45.036" v="79"/>
          <ac:spMkLst>
            <pc:docMk/>
            <pc:sldMk cId="2486456803" sldId="285"/>
            <ac:spMk id="3" creationId="{9159C4E8-EA1B-954B-92FE-A139F613EB58}"/>
          </ac:spMkLst>
        </pc:spChg>
      </pc:sldChg>
      <pc:sldChg chg="addSp modSp">
        <pc:chgData name="Carolina Archuby" userId="37ecdf7dede7b3a8" providerId="LiveId" clId="{301434BA-BE17-4568-9987-08526EEDC5FB}" dt="2026-02-04T19:54:22.288" v="54"/>
        <pc:sldMkLst>
          <pc:docMk/>
          <pc:sldMk cId="2385664513" sldId="287"/>
        </pc:sldMkLst>
        <pc:spChg chg="add mod">
          <ac:chgData name="Carolina Archuby" userId="37ecdf7dede7b3a8" providerId="LiveId" clId="{301434BA-BE17-4568-9987-08526EEDC5FB}" dt="2026-02-04T19:54:22.288" v="54"/>
          <ac:spMkLst>
            <pc:docMk/>
            <pc:sldMk cId="2385664513" sldId="287"/>
            <ac:spMk id="3" creationId="{48148F99-D549-3B7A-32CC-334E97971B41}"/>
          </ac:spMkLst>
        </pc:spChg>
      </pc:sldChg>
      <pc:sldChg chg="addSp modSp">
        <pc:chgData name="Carolina Archuby" userId="37ecdf7dede7b3a8" providerId="LiveId" clId="{301434BA-BE17-4568-9987-08526EEDC5FB}" dt="2026-02-04T19:54:36.728" v="56"/>
        <pc:sldMkLst>
          <pc:docMk/>
          <pc:sldMk cId="3762286083" sldId="288"/>
        </pc:sldMkLst>
        <pc:spChg chg="add mod">
          <ac:chgData name="Carolina Archuby" userId="37ecdf7dede7b3a8" providerId="LiveId" clId="{301434BA-BE17-4568-9987-08526EEDC5FB}" dt="2026-02-04T19:54:36.728" v="56"/>
          <ac:spMkLst>
            <pc:docMk/>
            <pc:sldMk cId="3762286083" sldId="288"/>
            <ac:spMk id="3" creationId="{6BB79C44-5451-C381-97BB-BB0060476A5B}"/>
          </ac:spMkLst>
        </pc:spChg>
      </pc:sldChg>
      <pc:sldChg chg="addSp modSp mod">
        <pc:chgData name="Carolina Archuby" userId="37ecdf7dede7b3a8" providerId="LiveId" clId="{301434BA-BE17-4568-9987-08526EEDC5FB}" dt="2026-02-04T19:55:22.655" v="68"/>
        <pc:sldMkLst>
          <pc:docMk/>
          <pc:sldMk cId="2713794834" sldId="289"/>
        </pc:sldMkLst>
        <pc:spChg chg="mod">
          <ac:chgData name="Carolina Archuby" userId="37ecdf7dede7b3a8" providerId="LiveId" clId="{301434BA-BE17-4568-9987-08526EEDC5FB}" dt="2026-02-04T19:55:17.588" v="66" actId="1076"/>
          <ac:spMkLst>
            <pc:docMk/>
            <pc:sldMk cId="2713794834" sldId="289"/>
            <ac:spMk id="2" creationId="{968BF97A-D0BB-27B2-10BA-A7C876B87E18}"/>
          </ac:spMkLst>
        </pc:spChg>
        <pc:spChg chg="add mod">
          <ac:chgData name="Carolina Archuby" userId="37ecdf7dede7b3a8" providerId="LiveId" clId="{301434BA-BE17-4568-9987-08526EEDC5FB}" dt="2026-02-04T19:55:22.655" v="68"/>
          <ac:spMkLst>
            <pc:docMk/>
            <pc:sldMk cId="2713794834" sldId="289"/>
            <ac:spMk id="3" creationId="{B02A1893-4C96-FD97-3668-EB68B7948A3C}"/>
          </ac:spMkLst>
        </pc:spChg>
        <pc:spChg chg="mod">
          <ac:chgData name="Carolina Archuby" userId="37ecdf7dede7b3a8" providerId="LiveId" clId="{301434BA-BE17-4568-9987-08526EEDC5FB}" dt="2026-02-04T19:55:20.743" v="67" actId="1076"/>
          <ac:spMkLst>
            <pc:docMk/>
            <pc:sldMk cId="2713794834" sldId="289"/>
            <ac:spMk id="5" creationId="{795A2477-8065-7FA3-4D7D-74D6512F40CD}"/>
          </ac:spMkLst>
        </pc:spChg>
      </pc:sldChg>
      <pc:sldChg chg="addSp modSp">
        <pc:chgData name="Carolina Archuby" userId="37ecdf7dede7b3a8" providerId="LiveId" clId="{301434BA-BE17-4568-9987-08526EEDC5FB}" dt="2026-02-04T19:54:29.569" v="55"/>
        <pc:sldMkLst>
          <pc:docMk/>
          <pc:sldMk cId="999939355" sldId="290"/>
        </pc:sldMkLst>
        <pc:spChg chg="add mod">
          <ac:chgData name="Carolina Archuby" userId="37ecdf7dede7b3a8" providerId="LiveId" clId="{301434BA-BE17-4568-9987-08526EEDC5FB}" dt="2026-02-04T19:54:29.569" v="55"/>
          <ac:spMkLst>
            <pc:docMk/>
            <pc:sldMk cId="999939355" sldId="290"/>
            <ac:spMk id="3" creationId="{212882E0-4004-8C5F-EBA2-75DCCD467ABE}"/>
          </ac:spMkLst>
        </pc:spChg>
      </pc:sldChg>
      <pc:sldChg chg="addSp modSp">
        <pc:chgData name="Carolina Archuby" userId="37ecdf7dede7b3a8" providerId="LiveId" clId="{301434BA-BE17-4568-9987-08526EEDC5FB}" dt="2026-02-06T01:30:53.742" v="80"/>
        <pc:sldMkLst>
          <pc:docMk/>
          <pc:sldMk cId="3437784481" sldId="291"/>
        </pc:sldMkLst>
        <pc:spChg chg="add mod">
          <ac:chgData name="Carolina Archuby" userId="37ecdf7dede7b3a8" providerId="LiveId" clId="{301434BA-BE17-4568-9987-08526EEDC5FB}" dt="2026-02-06T01:30:53.742" v="80"/>
          <ac:spMkLst>
            <pc:docMk/>
            <pc:sldMk cId="3437784481" sldId="291"/>
            <ac:spMk id="3" creationId="{24648F16-4441-C348-BBC9-EBDE1E9A958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EA1C82-E23E-4A7F-ADBA-3D4E82413530}" type="datetimeFigureOut">
              <a:rPr lang="es-AR" smtClean="0"/>
              <a:t>5/2/2026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978D2-1C61-4A5D-ACC5-9566EED726C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5032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6978D2-1C61-4A5D-ACC5-9566EED726C0}" type="slidenum">
              <a:rPr lang="es-AR" smtClean="0"/>
              <a:t>16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7562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9EEDD9-6100-4D00-0480-810C62157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1257" y="1484026"/>
            <a:ext cx="8791575" cy="3387777"/>
          </a:xfrm>
        </p:spPr>
        <p:txBody>
          <a:bodyPr>
            <a:normAutofit fontScale="90000"/>
          </a:bodyPr>
          <a:lstStyle/>
          <a:p>
            <a:pPr algn="ctr"/>
            <a:r>
              <a:rPr lang="es-AR" sz="8000" b="1" dirty="0">
                <a:solidFill>
                  <a:srgbClr val="FF0000"/>
                </a:solidFill>
              </a:rPr>
              <a:t>BUENAS PRACTICAS </a:t>
            </a:r>
            <a:br>
              <a:rPr lang="es-AR" sz="8000" b="1" dirty="0">
                <a:solidFill>
                  <a:srgbClr val="FF0000"/>
                </a:solidFill>
              </a:rPr>
            </a:br>
            <a:r>
              <a:rPr lang="es-AR" sz="8000" b="1" dirty="0">
                <a:solidFill>
                  <a:srgbClr val="FF0000"/>
                </a:solidFill>
              </a:rPr>
              <a:t>DE </a:t>
            </a:r>
            <a:br>
              <a:rPr lang="es-AR" sz="8000" b="1" dirty="0">
                <a:solidFill>
                  <a:srgbClr val="FF0000"/>
                </a:solidFill>
              </a:rPr>
            </a:br>
            <a:r>
              <a:rPr lang="es-AR" sz="8000" b="1" dirty="0">
                <a:solidFill>
                  <a:srgbClr val="FF0000"/>
                </a:solidFill>
              </a:rPr>
              <a:t>PROGRAMACION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D536859-B03D-3B90-8D11-BE3FB22D2A84}"/>
              </a:ext>
            </a:extLst>
          </p:cNvPr>
          <p:cNvSpPr txBox="1"/>
          <p:nvPr/>
        </p:nvSpPr>
        <p:spPr>
          <a:xfrm>
            <a:off x="4321278" y="6120269"/>
            <a:ext cx="42032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800" b="1" dirty="0">
                <a:solidFill>
                  <a:srgbClr val="FFFF00"/>
                </a:solidFill>
              </a:rPr>
              <a:t>Docente: Carolina Archuby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2636659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665D4-369B-2714-D270-ACF5BA22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8981" y="626097"/>
            <a:ext cx="8289562" cy="5006715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b="1" u="sng" dirty="0" err="1">
                <a:solidFill>
                  <a:srgbClr val="FFFF00"/>
                </a:solidFill>
              </a:rPr>
              <a:t>tip</a:t>
            </a:r>
            <a:r>
              <a:rPr lang="es-MX" sz="6000" b="1" u="sng" dirty="0">
                <a:solidFill>
                  <a:srgbClr val="FFFF00"/>
                </a:solidFill>
              </a:rPr>
              <a:t> numero 6:</a:t>
            </a: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dirty="0">
                <a:solidFill>
                  <a:srgbClr val="FF0000"/>
                </a:solidFill>
              </a:rPr>
            </a:br>
            <a:r>
              <a:rPr lang="es-MX" sz="4400" b="1" dirty="0"/>
              <a:t>LA DOCUMENTACION ES UNA Parte importante de un programa, </a:t>
            </a:r>
            <a:br>
              <a:rPr lang="es-MX" sz="4400" b="1" dirty="0"/>
            </a:br>
            <a:r>
              <a:rPr lang="es-MX" sz="4400" b="1" dirty="0"/>
              <a:t>YA que permite mayor</a:t>
            </a:r>
            <a:br>
              <a:rPr lang="es-MX" sz="4400" b="1" dirty="0"/>
            </a:br>
            <a:r>
              <a:rPr lang="es-MX" sz="4400" b="1" dirty="0"/>
              <a:t>comprensión del mismo. </a:t>
            </a:r>
            <a:br>
              <a:rPr lang="es-MX" sz="4000" b="1" dirty="0">
                <a:solidFill>
                  <a:srgbClr val="FF0000"/>
                </a:solidFill>
              </a:rPr>
            </a:br>
            <a:endParaRPr lang="es-AR" sz="4000" dirty="0"/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AC7252A7-6F13-B4A4-4F96-E5A5FD0006BA}"/>
              </a:ext>
            </a:extLst>
          </p:cNvPr>
          <p:cNvSpPr/>
          <p:nvPr/>
        </p:nvSpPr>
        <p:spPr>
          <a:xfrm>
            <a:off x="2369997" y="1157604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F5E2C10-F0BF-B98A-CE97-76633CD28334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FF99FF"/>
                </a:solidFill>
              </a:rPr>
              <a:t>Docente: Carolina Archuby</a:t>
            </a:r>
            <a:endParaRPr lang="es-AR" sz="2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712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92F6E-0FFE-1A68-47C8-AFF1675A2B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BA3A7F-B55B-4DC3-E10E-FD503B135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5023" y="797305"/>
            <a:ext cx="8587356" cy="5006715"/>
          </a:xfrm>
        </p:spPr>
        <p:txBody>
          <a:bodyPr>
            <a:normAutofit/>
          </a:bodyPr>
          <a:lstStyle/>
          <a:p>
            <a:pPr algn="ctr"/>
            <a:r>
              <a:rPr lang="es-MX" sz="6000" b="1" u="sng" dirty="0" err="1">
                <a:solidFill>
                  <a:srgbClr val="FFFF00"/>
                </a:solidFill>
              </a:rPr>
              <a:t>tip</a:t>
            </a:r>
            <a:r>
              <a:rPr lang="es-MX" sz="6000" b="1" u="sng" dirty="0">
                <a:solidFill>
                  <a:srgbClr val="FFFF00"/>
                </a:solidFill>
              </a:rPr>
              <a:t> numero 7:</a:t>
            </a: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dirty="0">
                <a:solidFill>
                  <a:srgbClr val="FF0000"/>
                </a:solidFill>
              </a:rPr>
            </a:br>
            <a:r>
              <a:rPr lang="es-AR" sz="3400" b="1" dirty="0"/>
              <a:t>NO ES RECOMENDABLE USAR LAS SENTENCIAS “BREAK”O “GOTO”, </a:t>
            </a:r>
            <a:br>
              <a:rPr lang="es-AR" sz="3400" b="1" dirty="0"/>
            </a:br>
            <a:r>
              <a:rPr lang="es-AR" sz="3400" b="1" dirty="0"/>
              <a:t>salvo en el caso del switch y los case.</a:t>
            </a:r>
            <a:br>
              <a:rPr lang="es-AR" sz="3400" b="1" dirty="0"/>
            </a:br>
            <a:br>
              <a:rPr lang="es-MX" sz="4000" b="1" dirty="0"/>
            </a:br>
            <a:endParaRPr lang="es-AR" sz="4000" dirty="0"/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56CE9708-19AF-BA8D-6277-70CD3F771627}"/>
              </a:ext>
            </a:extLst>
          </p:cNvPr>
          <p:cNvSpPr/>
          <p:nvPr/>
        </p:nvSpPr>
        <p:spPr>
          <a:xfrm>
            <a:off x="2482292" y="1526572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D7AD754-9741-988A-6C2C-FD04A8273992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FF99FF"/>
                </a:solidFill>
              </a:rPr>
              <a:t>Docente: Carolina Archuby</a:t>
            </a:r>
            <a:endParaRPr lang="es-AR" sz="2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612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4ECF21-B95F-7572-7248-7BF31662B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157" y="1274163"/>
            <a:ext cx="9905998" cy="3927423"/>
          </a:xfrm>
        </p:spPr>
        <p:txBody>
          <a:bodyPr>
            <a:noAutofit/>
          </a:bodyPr>
          <a:lstStyle/>
          <a:p>
            <a:pPr algn="ctr"/>
            <a:r>
              <a:rPr lang="es-MX" sz="4000" b="1" dirty="0">
                <a:solidFill>
                  <a:srgbClr val="FFFF00"/>
                </a:solidFill>
              </a:rPr>
              <a:t>A continuación se presenta un ejemplo en el cual se PRESENTAN CÓDIGOS SIMILARES, </a:t>
            </a:r>
            <a:br>
              <a:rPr lang="es-MX" sz="4000" b="1" dirty="0">
                <a:solidFill>
                  <a:srgbClr val="FFFF00"/>
                </a:solidFill>
              </a:rPr>
            </a:br>
            <a:r>
              <a:rPr lang="es-MX" sz="4000" b="1" dirty="0">
                <a:solidFill>
                  <a:srgbClr val="FFFF00"/>
                </a:solidFill>
              </a:rPr>
              <a:t>pero EN UNO DE ELLOS se implementa todo lo antes dicho </a:t>
            </a:r>
            <a:br>
              <a:rPr lang="es-MX" sz="4000" b="1" dirty="0">
                <a:solidFill>
                  <a:srgbClr val="FFFF00"/>
                </a:solidFill>
              </a:rPr>
            </a:br>
            <a:r>
              <a:rPr lang="es-MX" sz="4000" b="1" dirty="0">
                <a:solidFill>
                  <a:srgbClr val="FFFF00"/>
                </a:solidFill>
              </a:rPr>
              <a:t>Y EN EL OTRO NO:</a:t>
            </a:r>
            <a:endParaRPr lang="es-AR" sz="4000" b="1" dirty="0">
              <a:solidFill>
                <a:srgbClr val="FFFF0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71AB1C3-4624-C1F0-D0B3-99D45B5D328A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/>
              <a:t>Docente: Carolina Archuby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2626279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59F42D5-62C2-B970-6A8F-B975142E9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106" y="194872"/>
            <a:ext cx="9863528" cy="6460761"/>
          </a:xfrm>
          <a:prstGeom prst="rect">
            <a:avLst/>
          </a:prstGeom>
          <a:scene3d>
            <a:camera prst="orthographicFront"/>
            <a:lightRig rig="threePt" dir="t"/>
          </a:scene3d>
          <a:sp3d contourW="95250">
            <a:contourClr>
              <a:srgbClr val="FF0000"/>
            </a:contourClr>
          </a:sp3d>
        </p:spPr>
      </p:pic>
    </p:spTree>
    <p:extLst>
      <p:ext uri="{BB962C8B-B14F-4D97-AF65-F5344CB8AC3E}">
        <p14:creationId xmlns:p14="http://schemas.microsoft.com/office/powerpoint/2010/main" val="3388840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DB99B-CBB8-C98D-5634-F9458AB5C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A2C67D-8072-68D7-BE2D-49505432A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2100" y="673768"/>
            <a:ext cx="8791575" cy="5149516"/>
          </a:xfrm>
        </p:spPr>
        <p:txBody>
          <a:bodyPr>
            <a:normAutofit fontScale="90000"/>
          </a:bodyPr>
          <a:lstStyle/>
          <a:p>
            <a:pPr algn="ctr"/>
            <a:r>
              <a:rPr lang="es-AR" sz="8000" b="1" dirty="0">
                <a:solidFill>
                  <a:srgbClr val="FF0000"/>
                </a:solidFill>
              </a:rPr>
              <a:t>TIPS A TENER EN CUENTA AL PROGRAMAR</a:t>
            </a:r>
            <a:br>
              <a:rPr lang="es-AR" sz="8000" b="1" dirty="0">
                <a:solidFill>
                  <a:srgbClr val="FF0000"/>
                </a:solidFill>
              </a:rPr>
            </a:br>
            <a:r>
              <a:rPr lang="es-AR" sz="8000" b="1" dirty="0">
                <a:solidFill>
                  <a:srgbClr val="FF0000"/>
                </a:solidFill>
              </a:rPr>
              <a:t>PARA NO COMETER ERRORES “TONTOS”</a:t>
            </a:r>
          </a:p>
        </p:txBody>
      </p:sp>
    </p:spTree>
    <p:extLst>
      <p:ext uri="{BB962C8B-B14F-4D97-AF65-F5344CB8AC3E}">
        <p14:creationId xmlns:p14="http://schemas.microsoft.com/office/powerpoint/2010/main" val="1293640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804CE-113E-BDBD-F772-348E110E9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65FE7-6BD3-5350-8FF9-BD16E359B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0462" y="515739"/>
            <a:ext cx="9593179" cy="5006715"/>
          </a:xfrm>
        </p:spPr>
        <p:txBody>
          <a:bodyPr>
            <a:normAutofit fontScale="90000"/>
          </a:bodyPr>
          <a:lstStyle/>
          <a:p>
            <a:r>
              <a:rPr lang="es-MX" sz="6000" b="1" dirty="0">
                <a:solidFill>
                  <a:srgbClr val="FFFF00"/>
                </a:solidFill>
              </a:rPr>
              <a:t>        </a:t>
            </a:r>
            <a:r>
              <a:rPr lang="es-MX" sz="6000" b="1" u="sng" dirty="0" err="1">
                <a:solidFill>
                  <a:srgbClr val="FFFF00"/>
                </a:solidFill>
              </a:rPr>
              <a:t>tip</a:t>
            </a:r>
            <a:r>
              <a:rPr lang="es-MX" sz="6000" b="1" u="sng" dirty="0">
                <a:solidFill>
                  <a:srgbClr val="FFFF00"/>
                </a:solidFill>
              </a:rPr>
              <a:t> numero 1:</a:t>
            </a: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dirty="0">
                <a:solidFill>
                  <a:srgbClr val="FF0000"/>
                </a:solidFill>
              </a:rPr>
            </a:br>
            <a:r>
              <a:rPr lang="es-AR" b="1" dirty="0"/>
              <a:t>REGLA DE ORO: EN VEZ DE “PIENSO, LUEGO EXISTO”… </a:t>
            </a:r>
            <a:br>
              <a:rPr lang="es-AR" b="1" dirty="0"/>
            </a:br>
            <a:r>
              <a:rPr lang="es-AR" b="1" dirty="0"/>
              <a:t>              “PIENSO, LUEGO ESCRIBO”…  </a:t>
            </a:r>
            <a:br>
              <a:rPr lang="es-AR" b="1" dirty="0"/>
            </a:br>
            <a:br>
              <a:rPr lang="es-AR" b="1" dirty="0"/>
            </a:br>
            <a:r>
              <a:rPr lang="es-AR" sz="4000" b="1" dirty="0"/>
              <a:t>PRIMERO EL ALGORITMO… LUEGO EL CODIGO!!</a:t>
            </a:r>
            <a:br>
              <a:rPr lang="es-AR" sz="4000" b="1" dirty="0"/>
            </a:br>
            <a:r>
              <a:rPr lang="es-AR" b="1" dirty="0">
                <a:solidFill>
                  <a:srgbClr val="FF0000"/>
                </a:solidFill>
              </a:rPr>
              <a:t>     </a:t>
            </a:r>
            <a:endParaRPr lang="es-AR" sz="4000" dirty="0"/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60C7260D-1CE5-30D4-E246-EBA10C62DB32}"/>
              </a:ext>
            </a:extLst>
          </p:cNvPr>
          <p:cNvSpPr/>
          <p:nvPr/>
        </p:nvSpPr>
        <p:spPr>
          <a:xfrm>
            <a:off x="1840608" y="1125520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8148F99-D549-3B7A-32CC-334E97971B41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FF99FF"/>
                </a:solidFill>
              </a:rPr>
              <a:t>Docente: Carolina Archuby</a:t>
            </a:r>
            <a:endParaRPr lang="es-AR" sz="2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6645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8F63E-D95E-DE42-2D39-E978A5635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CF3DE1-228C-DA05-4C0B-391CE6FA8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52279"/>
            <a:ext cx="9705474" cy="6000515"/>
          </a:xfrm>
        </p:spPr>
        <p:txBody>
          <a:bodyPr>
            <a:normAutofit fontScale="90000"/>
          </a:bodyPr>
          <a:lstStyle/>
          <a:p>
            <a:pPr algn="ctr"/>
            <a:br>
              <a:rPr lang="es-MX" sz="6000" b="1" u="sng" dirty="0">
                <a:solidFill>
                  <a:srgbClr val="FFFF00"/>
                </a:solidFill>
              </a:rPr>
            </a:br>
            <a:br>
              <a:rPr lang="es-MX" sz="6000" b="1" u="sng" dirty="0">
                <a:solidFill>
                  <a:srgbClr val="FFFF00"/>
                </a:solidFill>
              </a:rPr>
            </a:br>
            <a:br>
              <a:rPr lang="es-MX" sz="6000" b="1" u="sng" dirty="0">
                <a:solidFill>
                  <a:srgbClr val="FFFF00"/>
                </a:solidFill>
              </a:rPr>
            </a:br>
            <a:br>
              <a:rPr lang="es-MX" sz="6000" b="1" u="sng" dirty="0">
                <a:solidFill>
                  <a:srgbClr val="FFFF00"/>
                </a:solidFill>
              </a:rPr>
            </a:br>
            <a:br>
              <a:rPr lang="es-MX" sz="6000" b="1" u="sng" dirty="0">
                <a:solidFill>
                  <a:srgbClr val="FFFF00"/>
                </a:solidFill>
              </a:rPr>
            </a:br>
            <a:r>
              <a:rPr lang="es-MX" sz="6000" b="1" u="sng" dirty="0" err="1">
                <a:solidFill>
                  <a:srgbClr val="FFFF00"/>
                </a:solidFill>
              </a:rPr>
              <a:t>tip</a:t>
            </a:r>
            <a:r>
              <a:rPr lang="es-MX" sz="6000" b="1" u="sng" dirty="0">
                <a:solidFill>
                  <a:srgbClr val="FFFF00"/>
                </a:solidFill>
              </a:rPr>
              <a:t> numero 2:</a:t>
            </a: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dirty="0">
                <a:solidFill>
                  <a:srgbClr val="FF0000"/>
                </a:solidFill>
              </a:rPr>
            </a:br>
            <a:r>
              <a:rPr lang="es-AR" sz="3800" b="1" dirty="0"/>
              <a:t>NO CONFIARSE DE QUE EL COMPILADOR NOS AVISA DE LOS ERRORES. </a:t>
            </a:r>
            <a:br>
              <a:rPr lang="es-AR" sz="3800" b="1" dirty="0"/>
            </a:br>
            <a:br>
              <a:rPr lang="es-AR" b="1" dirty="0">
                <a:solidFill>
                  <a:srgbClr val="FF0000"/>
                </a:solidFill>
              </a:rPr>
            </a:br>
            <a:r>
              <a:rPr lang="es-AR" sz="3100" dirty="0">
                <a:solidFill>
                  <a:schemeClr val="tx2">
                    <a:lumMod val="75000"/>
                  </a:schemeClr>
                </a:solidFill>
              </a:rPr>
              <a:t>No escribamos sin parar y que el compilador actúe como si fuera un corrector ortográfico </a:t>
            </a:r>
            <a:br>
              <a:rPr lang="es-AR" sz="31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sz="3100" dirty="0">
                <a:solidFill>
                  <a:schemeClr val="tx2">
                    <a:lumMod val="75000"/>
                  </a:schemeClr>
                </a:solidFill>
              </a:rPr>
              <a:t>(menos de otro tipo de errores!).  </a:t>
            </a:r>
            <a:br>
              <a:rPr lang="es-AR" sz="3100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es-AR" sz="31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AR" sz="3100" dirty="0">
                <a:solidFill>
                  <a:schemeClr val="tx2">
                    <a:lumMod val="75000"/>
                  </a:schemeClr>
                </a:solidFill>
              </a:rPr>
              <a:t>Hay errores que el compilador no reconoce ni avisa. </a:t>
            </a:r>
            <a:br>
              <a:rPr lang="es-AR" sz="3100" dirty="0">
                <a:solidFill>
                  <a:schemeClr val="tx2">
                    <a:lumMod val="75000"/>
                  </a:schemeClr>
                </a:solidFill>
              </a:rPr>
            </a:br>
            <a:endParaRPr lang="es-AR" sz="3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73E0F6F1-618A-8590-1091-4A1231A205B3}"/>
              </a:ext>
            </a:extLst>
          </p:cNvPr>
          <p:cNvSpPr/>
          <p:nvPr/>
        </p:nvSpPr>
        <p:spPr>
          <a:xfrm>
            <a:off x="2564714" y="923022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41835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307DC-4EF2-A1A5-DFDF-BE45E5C3E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B96D01-616B-E50C-0962-7DDD77574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9997" y="1109793"/>
            <a:ext cx="8731140" cy="4642891"/>
          </a:xfrm>
        </p:spPr>
        <p:txBody>
          <a:bodyPr>
            <a:normAutofit fontScale="90000"/>
          </a:bodyPr>
          <a:lstStyle/>
          <a:p>
            <a:r>
              <a:rPr lang="es-MX" sz="6000" b="1" dirty="0">
                <a:solidFill>
                  <a:srgbClr val="FFFF00"/>
                </a:solidFill>
              </a:rPr>
              <a:t>       </a:t>
            </a:r>
            <a:r>
              <a:rPr lang="es-MX" sz="6000" b="1" u="sng" dirty="0" err="1">
                <a:solidFill>
                  <a:srgbClr val="FFFF00"/>
                </a:solidFill>
              </a:rPr>
              <a:t>tip</a:t>
            </a:r>
            <a:r>
              <a:rPr lang="es-MX" sz="6000" b="1" u="sng" dirty="0">
                <a:solidFill>
                  <a:srgbClr val="FFFF00"/>
                </a:solidFill>
              </a:rPr>
              <a:t> numero 3:</a:t>
            </a: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dirty="0">
                <a:solidFill>
                  <a:srgbClr val="FF0000"/>
                </a:solidFill>
              </a:rPr>
            </a:br>
            <a:r>
              <a:rPr lang="es-AR" b="1" dirty="0"/>
              <a:t>CADA VEZ QUE SE ABRE UN CORCHETE O LLAVE, </a:t>
            </a:r>
            <a:br>
              <a:rPr lang="es-AR" b="1" dirty="0"/>
            </a:br>
            <a:r>
              <a:rPr lang="es-AR" b="1" dirty="0"/>
              <a:t>SE LO CIERRA Y LUEGO SE TRABAJA ADENTRO, </a:t>
            </a:r>
            <a:br>
              <a:rPr lang="es-AR" b="1" dirty="0"/>
            </a:br>
            <a:r>
              <a:rPr lang="es-AR" sz="3200" b="1" dirty="0" err="1"/>
              <a:t>asi</a:t>
            </a:r>
            <a:r>
              <a:rPr lang="es-AR" sz="3200" b="1" dirty="0"/>
              <a:t> no nos olvidamos luego de cerrar corchetes O LLAVES.</a:t>
            </a:r>
            <a:br>
              <a:rPr lang="es-AR" sz="3200" b="1" dirty="0">
                <a:solidFill>
                  <a:srgbClr val="FF0000"/>
                </a:solidFill>
              </a:rPr>
            </a:br>
            <a:br>
              <a:rPr lang="es-AR" sz="3200" b="1" dirty="0">
                <a:solidFill>
                  <a:srgbClr val="FF0000"/>
                </a:solidFill>
              </a:rPr>
            </a:br>
            <a:r>
              <a:rPr lang="es-AR" sz="3200" dirty="0">
                <a:solidFill>
                  <a:schemeClr val="tx2">
                    <a:lumMod val="75000"/>
                  </a:schemeClr>
                </a:solidFill>
              </a:rPr>
              <a:t>(lo van a agradecer cuando trabajen con </a:t>
            </a:r>
            <a:r>
              <a:rPr lang="es-AR" sz="3200" dirty="0" err="1">
                <a:solidFill>
                  <a:schemeClr val="tx2">
                    <a:lumMod val="75000"/>
                  </a:schemeClr>
                </a:solidFill>
              </a:rPr>
              <a:t>menúes</a:t>
            </a:r>
            <a:r>
              <a:rPr lang="es-AR" sz="3200" dirty="0">
                <a:solidFill>
                  <a:schemeClr val="tx2">
                    <a:lumMod val="75000"/>
                  </a:schemeClr>
                </a:solidFill>
              </a:rPr>
              <a:t> o con funciones extensas)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AC922D46-F36C-99B2-19CD-87550BB1D48C}"/>
              </a:ext>
            </a:extLst>
          </p:cNvPr>
          <p:cNvSpPr/>
          <p:nvPr/>
        </p:nvSpPr>
        <p:spPr>
          <a:xfrm>
            <a:off x="2369997" y="1157604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159C4E8-EA1B-954B-92FE-A139F613EB58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FF99FF"/>
                </a:solidFill>
              </a:rPr>
              <a:t>Docente: Carolina Archuby</a:t>
            </a:r>
            <a:endParaRPr lang="es-AR" sz="2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456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1DBE0-555A-B269-DCF9-4569BB9FB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934E21-6A88-5090-B460-E7CA0BB1B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023" y="436201"/>
            <a:ext cx="8749953" cy="5985598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b="1" u="sng" dirty="0" err="1">
                <a:solidFill>
                  <a:srgbClr val="FFFF00"/>
                </a:solidFill>
              </a:rPr>
              <a:t>tip</a:t>
            </a:r>
            <a:r>
              <a:rPr lang="es-MX" sz="6000" b="1" u="sng" dirty="0">
                <a:solidFill>
                  <a:srgbClr val="FFFF00"/>
                </a:solidFill>
              </a:rPr>
              <a:t> numero 4:</a:t>
            </a:r>
            <a:br>
              <a:rPr lang="es-MX" sz="6000" b="1" u="sng" dirty="0">
                <a:solidFill>
                  <a:srgbClr val="FFFF00"/>
                </a:solidFill>
              </a:rPr>
            </a:br>
            <a:br>
              <a:rPr lang="es-MX" sz="6000" b="1" u="sng" dirty="0">
                <a:solidFill>
                  <a:srgbClr val="FFFF00"/>
                </a:solidFill>
              </a:rPr>
            </a:br>
            <a:r>
              <a:rPr lang="es-MX" b="1" dirty="0"/>
              <a:t>NO OLVIDAR ALGO QUE ES DISTINTO EN LENGUAJE INFORMATICO Y LENGUAJE DIARIO:</a:t>
            </a:r>
            <a:br>
              <a:rPr lang="es-MX" b="1" dirty="0"/>
            </a:br>
            <a:br>
              <a:rPr lang="es-AR" sz="4400" dirty="0"/>
            </a:br>
            <a:r>
              <a:rPr lang="es-AR" sz="4000" b="1" dirty="0"/>
              <a:t>*</a:t>
            </a:r>
            <a:r>
              <a:rPr lang="es-AR" sz="4000" dirty="0"/>
              <a:t> </a:t>
            </a:r>
            <a:r>
              <a:rPr lang="es-AR" sz="4000" b="1" dirty="0"/>
              <a:t>= SE USA PARA ASIGNAR VALORES A LAS VARIABLES. </a:t>
            </a:r>
            <a:br>
              <a:rPr lang="es-AR" sz="4000" b="1" dirty="0"/>
            </a:br>
            <a:r>
              <a:rPr lang="es-AR" sz="4000" b="1" dirty="0"/>
              <a:t>PARA DECIR QUE ALGO ES IGUAL A OTRA COSA, PARA COMPARAR, SE USA == !!</a:t>
            </a:r>
            <a:br>
              <a:rPr lang="es-AR" sz="4000" b="1" dirty="0"/>
            </a:br>
            <a:br>
              <a:rPr lang="es-AR" sz="4000" b="1" dirty="0"/>
            </a:br>
            <a:r>
              <a:rPr lang="es-AR" sz="4000" b="1" dirty="0"/>
              <a:t>* PARA DECIR “Y” USAMOS “&amp;&amp;”, NO “&amp;”.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8EF6A5DA-77DD-8B60-F0B1-75E851EAA4AE}"/>
              </a:ext>
            </a:extLst>
          </p:cNvPr>
          <p:cNvSpPr/>
          <p:nvPr/>
        </p:nvSpPr>
        <p:spPr>
          <a:xfrm>
            <a:off x="2498334" y="551560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18074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07E2BF-20CA-68F5-F59B-A54FB5CD4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156294-B006-1F26-81D8-7BBB31F3B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8981" y="626097"/>
            <a:ext cx="8289562" cy="5006715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b="1" u="sng" dirty="0" err="1">
                <a:solidFill>
                  <a:srgbClr val="FFFF00"/>
                </a:solidFill>
              </a:rPr>
              <a:t>tip</a:t>
            </a:r>
            <a:r>
              <a:rPr lang="es-MX" sz="6000" b="1" u="sng" dirty="0">
                <a:solidFill>
                  <a:srgbClr val="FFFF00"/>
                </a:solidFill>
              </a:rPr>
              <a:t> numero 5:</a:t>
            </a: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AR" sz="4400" dirty="0"/>
            </a:br>
            <a:r>
              <a:rPr lang="es-AR" sz="4000" b="1" dirty="0"/>
              <a:t>NO OLVIDAR USAR EL FFLUSH ARRIBA DE CADA SCANF AL TRABAJAR CON VARIABLES DE TIPO CHAR O STRING !!  </a:t>
            </a:r>
            <a:br>
              <a:rPr lang="es-AR" sz="4000" b="1" dirty="0"/>
            </a:br>
            <a:br>
              <a:rPr lang="es-AR" b="1" dirty="0"/>
            </a:br>
            <a:r>
              <a:rPr lang="es-AR" dirty="0">
                <a:solidFill>
                  <a:schemeClr val="tx2">
                    <a:lumMod val="75000"/>
                  </a:schemeClr>
                </a:solidFill>
              </a:rPr>
              <a:t>(5 segundos para </a:t>
            </a:r>
            <a:r>
              <a:rPr lang="es-AR" dirty="0" err="1">
                <a:solidFill>
                  <a:schemeClr val="tx2">
                    <a:lumMod val="75000"/>
                  </a:schemeClr>
                </a:solidFill>
              </a:rPr>
              <a:t>escribirlO</a:t>
            </a:r>
            <a:r>
              <a:rPr lang="es-AR" dirty="0">
                <a:solidFill>
                  <a:schemeClr val="tx2">
                    <a:lumMod val="75000"/>
                  </a:schemeClr>
                </a:solidFill>
              </a:rPr>
              <a:t> y se pueden ahorrar horas de revisar </a:t>
            </a:r>
            <a:r>
              <a:rPr lang="es-AR" dirty="0" err="1">
                <a:solidFill>
                  <a:schemeClr val="tx2">
                    <a:lumMod val="75000"/>
                  </a:schemeClr>
                </a:solidFill>
              </a:rPr>
              <a:t>códigO</a:t>
            </a:r>
            <a:r>
              <a:rPr lang="es-AR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8067D598-B003-188D-1343-8E2C5CA09D75}"/>
              </a:ext>
            </a:extLst>
          </p:cNvPr>
          <p:cNvSpPr/>
          <p:nvPr/>
        </p:nvSpPr>
        <p:spPr>
          <a:xfrm>
            <a:off x="2402081" y="626097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12882E0-4004-8C5F-EBA2-75DCCD467ABE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FF99FF"/>
                </a:solidFill>
              </a:rPr>
              <a:t>Docente: Carolina Archuby</a:t>
            </a:r>
            <a:endParaRPr lang="es-AR" sz="2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93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665D4-369B-2714-D270-ACF5BA22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657" y="1339963"/>
            <a:ext cx="9906000" cy="3472436"/>
          </a:xfrm>
        </p:spPr>
        <p:txBody>
          <a:bodyPr>
            <a:normAutofit/>
          </a:bodyPr>
          <a:lstStyle/>
          <a:p>
            <a:pPr algn="ctr"/>
            <a:r>
              <a:rPr lang="es-MX" sz="5400" b="1" dirty="0">
                <a:solidFill>
                  <a:srgbClr val="FF0000"/>
                </a:solidFill>
              </a:rPr>
              <a:t> un programa legible y comprensible es más fácil de entender, corregir </a:t>
            </a:r>
            <a:br>
              <a:rPr lang="es-MX" sz="5400" b="1" dirty="0">
                <a:solidFill>
                  <a:srgbClr val="FF0000"/>
                </a:solidFill>
              </a:rPr>
            </a:br>
            <a:r>
              <a:rPr lang="es-MX" sz="5400" b="1" dirty="0">
                <a:solidFill>
                  <a:srgbClr val="FF0000"/>
                </a:solidFill>
              </a:rPr>
              <a:t>y mantener.</a:t>
            </a:r>
            <a:endParaRPr lang="es-AR" sz="5400" dirty="0">
              <a:solidFill>
                <a:srgbClr val="FF0000"/>
              </a:solidFill>
            </a:endParaRPr>
          </a:p>
        </p:txBody>
      </p:sp>
      <p:sp>
        <p:nvSpPr>
          <p:cNvPr id="13" name="Estrella: 5 puntas 12">
            <a:extLst>
              <a:ext uri="{FF2B5EF4-FFF2-40B4-BE49-F238E27FC236}">
                <a16:creationId xmlns:a16="http://schemas.microsoft.com/office/drawing/2014/main" id="{8C5A38CC-8702-CA80-6C9C-17887E5A97C0}"/>
              </a:ext>
            </a:extLst>
          </p:cNvPr>
          <p:cNvSpPr/>
          <p:nvPr/>
        </p:nvSpPr>
        <p:spPr>
          <a:xfrm>
            <a:off x="5695336" y="5414798"/>
            <a:ext cx="801328" cy="764777"/>
          </a:xfrm>
          <a:prstGeom prst="star5">
            <a:avLst/>
          </a:prstGeom>
          <a:solidFill>
            <a:srgbClr val="FFFF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Estrella: 5 puntas 2">
            <a:extLst>
              <a:ext uri="{FF2B5EF4-FFF2-40B4-BE49-F238E27FC236}">
                <a16:creationId xmlns:a16="http://schemas.microsoft.com/office/drawing/2014/main" id="{212CE42D-DE28-FE7C-0512-CA7B61D86338}"/>
              </a:ext>
            </a:extLst>
          </p:cNvPr>
          <p:cNvSpPr/>
          <p:nvPr/>
        </p:nvSpPr>
        <p:spPr>
          <a:xfrm>
            <a:off x="5695336" y="457200"/>
            <a:ext cx="744792" cy="744474"/>
          </a:xfrm>
          <a:prstGeom prst="star5">
            <a:avLst/>
          </a:prstGeom>
          <a:solidFill>
            <a:srgbClr val="FFFF00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3600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3599F-E442-C3E4-A386-B72B0260C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CBD03-18AA-DFCD-CBC6-56A9816A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434" y="818147"/>
            <a:ext cx="8844030" cy="3916307"/>
          </a:xfrm>
        </p:spPr>
        <p:txBody>
          <a:bodyPr>
            <a:normAutofit/>
          </a:bodyPr>
          <a:lstStyle/>
          <a:p>
            <a:pPr algn="ctr"/>
            <a:r>
              <a:rPr lang="es-MX" sz="6000" b="1" u="sng" dirty="0" err="1">
                <a:solidFill>
                  <a:srgbClr val="FFFF00"/>
                </a:solidFill>
              </a:rPr>
              <a:t>tip</a:t>
            </a:r>
            <a:r>
              <a:rPr lang="es-MX" sz="6000" b="1" u="sng" dirty="0">
                <a:solidFill>
                  <a:srgbClr val="FFFF00"/>
                </a:solidFill>
              </a:rPr>
              <a:t> numero 6:</a:t>
            </a: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dirty="0">
                <a:solidFill>
                  <a:srgbClr val="FF0000"/>
                </a:solidFill>
              </a:rPr>
            </a:br>
            <a:br>
              <a:rPr lang="es-AR" sz="4400" dirty="0"/>
            </a:br>
            <a:r>
              <a:rPr lang="es-AR" sz="4000" b="1" dirty="0"/>
              <a:t>PROGRAMAR “FOR DUMMIES”, </a:t>
            </a:r>
            <a:br>
              <a:rPr lang="es-AR" sz="4000" b="1" dirty="0"/>
            </a:br>
            <a:r>
              <a:rPr lang="es-AR" sz="4000" b="1" dirty="0"/>
              <a:t>PENSAR SIEMPRE EN EL USUARIO BOBO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04B6E92A-2111-DCC9-19EA-5CF19D1E6506}"/>
              </a:ext>
            </a:extLst>
          </p:cNvPr>
          <p:cNvSpPr/>
          <p:nvPr/>
        </p:nvSpPr>
        <p:spPr>
          <a:xfrm>
            <a:off x="2369997" y="1157604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4648F16-4441-C348-BBC9-EBDE1E9A9589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FF99FF"/>
                </a:solidFill>
              </a:rPr>
              <a:t>Docente: Carolina Archuby</a:t>
            </a:r>
            <a:endParaRPr lang="es-AR" sz="2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784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CA9F1-5C88-7654-5B35-303065187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1842FF-C391-4E11-5C3E-92D84AE68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590" y="1157604"/>
            <a:ext cx="9432758" cy="3852138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b="1" u="sng" dirty="0" err="1">
                <a:solidFill>
                  <a:srgbClr val="FFFF00"/>
                </a:solidFill>
              </a:rPr>
              <a:t>tip</a:t>
            </a:r>
            <a:r>
              <a:rPr lang="es-MX" sz="6000" b="1" u="sng" dirty="0">
                <a:solidFill>
                  <a:srgbClr val="FFFF00"/>
                </a:solidFill>
              </a:rPr>
              <a:t> numero 7:</a:t>
            </a: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dirty="0">
                <a:solidFill>
                  <a:srgbClr val="FF0000"/>
                </a:solidFill>
              </a:rPr>
            </a:br>
            <a:r>
              <a:rPr lang="es-AR" sz="4400" b="1" dirty="0"/>
              <a:t>SI USAMOS WHILE, NO OLVIDAR INICIALIZAR EL INDICE FUERA DEL WHILE NI INCREMENTARLO DENTRO DEL MISMO!!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FB947292-CB6F-585F-2CF6-03F5B351C795}"/>
              </a:ext>
            </a:extLst>
          </p:cNvPr>
          <p:cNvSpPr/>
          <p:nvPr/>
        </p:nvSpPr>
        <p:spPr>
          <a:xfrm>
            <a:off x="2369997" y="1157604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BB79C44-5451-C381-97BB-BB0060476A5B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FF99FF"/>
                </a:solidFill>
              </a:rPr>
              <a:t>Docente: Carolina Archuby</a:t>
            </a:r>
            <a:endParaRPr lang="es-AR" sz="2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2860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A2789-1D63-1C5C-A96A-7F7573F2B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8BF97A-D0BB-27B2-10BA-A7C876B87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350" y="-110915"/>
            <a:ext cx="8876114" cy="5457507"/>
          </a:xfrm>
        </p:spPr>
        <p:txBody>
          <a:bodyPr>
            <a:normAutofit/>
          </a:bodyPr>
          <a:lstStyle/>
          <a:p>
            <a:pPr algn="ctr"/>
            <a:r>
              <a:rPr lang="es-MX" sz="6000" b="1" u="sng" dirty="0" err="1">
                <a:solidFill>
                  <a:srgbClr val="FFFF00"/>
                </a:solidFill>
              </a:rPr>
              <a:t>tip</a:t>
            </a:r>
            <a:r>
              <a:rPr lang="es-MX" sz="6000" b="1" u="sng" dirty="0">
                <a:solidFill>
                  <a:srgbClr val="FFFF00"/>
                </a:solidFill>
              </a:rPr>
              <a:t> numero 8:</a:t>
            </a: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dirty="0">
                <a:solidFill>
                  <a:srgbClr val="FF0000"/>
                </a:solidFill>
              </a:rPr>
            </a:br>
            <a:br>
              <a:rPr lang="es-AR" sz="4400" dirty="0"/>
            </a:br>
            <a:r>
              <a:rPr lang="es-AR" sz="4400" b="1" dirty="0"/>
              <a:t>TODAS LAS INSTRUCCIONES QUE RETORNAN ALGO, </a:t>
            </a:r>
            <a:br>
              <a:rPr lang="es-AR" sz="4400" b="1" dirty="0"/>
            </a:br>
            <a:r>
              <a:rPr lang="es-AR" sz="4400" b="1" dirty="0"/>
              <a:t>ESE ALGO DEBE GUARDARSE EN ALGUN LUGAR </a:t>
            </a:r>
            <a:endParaRPr lang="es-A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795A2477-8065-7FA3-4D7D-74D6512F40CD}"/>
              </a:ext>
            </a:extLst>
          </p:cNvPr>
          <p:cNvSpPr/>
          <p:nvPr/>
        </p:nvSpPr>
        <p:spPr>
          <a:xfrm>
            <a:off x="2691356" y="877226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02A1893-4C96-FD97-3668-EB68B7948A3C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FF99FF"/>
                </a:solidFill>
              </a:rPr>
              <a:t>Docente: Carolina Archuby</a:t>
            </a:r>
            <a:endParaRPr lang="es-AR" sz="2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7948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107E64-21D5-DD2C-225F-A822E3A4C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6069" y="1602047"/>
            <a:ext cx="8791575" cy="2895001"/>
          </a:xfrm>
        </p:spPr>
        <p:txBody>
          <a:bodyPr>
            <a:noAutofit/>
          </a:bodyPr>
          <a:lstStyle/>
          <a:p>
            <a:pPr algn="ctr"/>
            <a:r>
              <a:rPr lang="es-AR" sz="6600" b="1">
                <a:solidFill>
                  <a:srgbClr val="FF0000"/>
                </a:solidFill>
              </a:rPr>
              <a:t>ERRORES COMUNES QUE SE COMETEN AL PROGRAMAR: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83520A3-1788-A628-EDDD-C86F97F0AB94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/>
              <a:t>Docente: Carolina Archuby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395448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665D4-369B-2714-D270-ACF5BA22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5900" y="1838950"/>
            <a:ext cx="8499083" cy="2852737"/>
          </a:xfrm>
        </p:spPr>
        <p:txBody>
          <a:bodyPr/>
          <a:lstStyle/>
          <a:p>
            <a:pPr algn="ctr"/>
            <a:r>
              <a:rPr lang="es-AR" sz="4400" b="1" dirty="0">
                <a:solidFill>
                  <a:srgbClr val="FF0000"/>
                </a:solidFill>
              </a:rPr>
              <a:t>Hacer cosas manuales </a:t>
            </a:r>
            <a:br>
              <a:rPr lang="es-AR" sz="4400" b="1" dirty="0">
                <a:solidFill>
                  <a:srgbClr val="FF0000"/>
                </a:solidFill>
              </a:rPr>
            </a:br>
            <a:r>
              <a:rPr lang="es-AR" sz="4400" b="1" dirty="0">
                <a:solidFill>
                  <a:srgbClr val="FF0000"/>
                </a:solidFill>
              </a:rPr>
              <a:t>que pueden hacerse automáticamente.</a:t>
            </a:r>
            <a:br>
              <a:rPr lang="es-AR" sz="2400" dirty="0">
                <a:solidFill>
                  <a:srgbClr val="DD462F"/>
                </a:solidFill>
              </a:rPr>
            </a:br>
            <a:endParaRPr lang="es-AR" dirty="0"/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E8937699-87A5-4B54-8595-0429975BB25E}"/>
              </a:ext>
            </a:extLst>
          </p:cNvPr>
          <p:cNvSpPr/>
          <p:nvPr/>
        </p:nvSpPr>
        <p:spPr>
          <a:xfrm>
            <a:off x="1851942" y="2091128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EAD37EA-8FC6-0F00-958A-37A01EB18630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/>
              <a:t>Docente: Carolina Archuby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24889601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665D4-369B-2714-D270-ACF5BA22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3372" y="2073094"/>
            <a:ext cx="6376080" cy="30178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AR" sz="4400" b="1" dirty="0">
                <a:solidFill>
                  <a:srgbClr val="FF0000"/>
                </a:solidFill>
              </a:rPr>
              <a:t>No leer los errores </a:t>
            </a:r>
            <a:br>
              <a:rPr lang="es-AR" sz="4400" b="1" dirty="0">
                <a:solidFill>
                  <a:srgbClr val="FF0000"/>
                </a:solidFill>
              </a:rPr>
            </a:br>
            <a:r>
              <a:rPr lang="es-AR" sz="4400" b="1" dirty="0">
                <a:solidFill>
                  <a:srgbClr val="FF0000"/>
                </a:solidFill>
              </a:rPr>
              <a:t>que aparecen.</a:t>
            </a:r>
            <a:br>
              <a:rPr lang="es-AR" sz="4400" b="1" dirty="0">
                <a:solidFill>
                  <a:srgbClr val="FF0000"/>
                </a:solidFill>
              </a:rPr>
            </a:br>
            <a:endParaRPr lang="es-AR" sz="4400" b="1" dirty="0">
              <a:solidFill>
                <a:srgbClr val="FF0000"/>
              </a:solidFill>
            </a:endParaRP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C11238A5-4F2B-4329-A53E-2EE03EE9F054}"/>
              </a:ext>
            </a:extLst>
          </p:cNvPr>
          <p:cNvSpPr/>
          <p:nvPr/>
        </p:nvSpPr>
        <p:spPr>
          <a:xfrm>
            <a:off x="2518610" y="2262439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6D7FA41-4507-9208-EA5B-4807280FDC16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/>
              <a:t>Docente: Carolina Archuby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8303872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665D4-369B-2714-D270-ACF5BA22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6712" y="1799684"/>
            <a:ext cx="6684824" cy="265354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s-AR" sz="4400" b="1" dirty="0">
                <a:solidFill>
                  <a:srgbClr val="FF0000"/>
                </a:solidFill>
              </a:rPr>
              <a:t>Copiar y pegar código </a:t>
            </a:r>
            <a:br>
              <a:rPr lang="es-AR" sz="4400" b="1" dirty="0">
                <a:solidFill>
                  <a:srgbClr val="FF0000"/>
                </a:solidFill>
              </a:rPr>
            </a:br>
            <a:r>
              <a:rPr lang="es-AR" sz="4400" b="1" dirty="0">
                <a:solidFill>
                  <a:srgbClr val="FF0000"/>
                </a:solidFill>
              </a:rPr>
              <a:t>sin conocer qué hace </a:t>
            </a:r>
            <a:br>
              <a:rPr lang="es-AR" sz="4400" b="1" dirty="0">
                <a:solidFill>
                  <a:srgbClr val="FF0000"/>
                </a:solidFill>
              </a:rPr>
            </a:br>
            <a:r>
              <a:rPr lang="es-AR" sz="4400" b="1" dirty="0">
                <a:solidFill>
                  <a:srgbClr val="FF0000"/>
                </a:solidFill>
              </a:rPr>
              <a:t>ese código.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A4775CF8-98EB-F3D7-59AA-802C9E16D25F}"/>
              </a:ext>
            </a:extLst>
          </p:cNvPr>
          <p:cNvSpPr/>
          <p:nvPr/>
        </p:nvSpPr>
        <p:spPr>
          <a:xfrm>
            <a:off x="2164106" y="1799684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9E9A27C-6E16-21B5-4E6E-7AE9F4FB7B23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/>
              <a:t>Docente: Carolina Archuby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38982264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9707C60-2814-52DA-4BAB-F2A24C013B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7384" y="1169234"/>
            <a:ext cx="7030386" cy="4991724"/>
          </a:xfrm>
        </p:spPr>
        <p:txBody>
          <a:bodyPr>
            <a:normAutofit/>
          </a:bodyPr>
          <a:lstStyle/>
          <a:p>
            <a:r>
              <a:rPr lang="es-AR" sz="4000" b="1" dirty="0">
                <a:solidFill>
                  <a:srgbClr val="FF0000"/>
                </a:solidFill>
              </a:rPr>
              <a:t>Usar </a:t>
            </a:r>
            <a:r>
              <a:rPr lang="es-AR" sz="4000" b="1" dirty="0" err="1">
                <a:solidFill>
                  <a:srgbClr val="FF0000"/>
                </a:solidFill>
              </a:rPr>
              <a:t>unA</a:t>
            </a:r>
            <a:r>
              <a:rPr lang="es-AR" sz="4000" b="1" dirty="0">
                <a:solidFill>
                  <a:srgbClr val="FF0000"/>
                </a:solidFill>
              </a:rPr>
              <a:t> HERRAMIENTA o estructura sin conocer si es la más adecuada para ese problema.</a:t>
            </a:r>
          </a:p>
          <a:p>
            <a:endParaRPr lang="es-AR" sz="3600" dirty="0"/>
          </a:p>
          <a:p>
            <a:endParaRPr lang="es-AR" dirty="0"/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96CE105C-4A44-41F4-1C8E-F8B3EA2377AF}"/>
              </a:ext>
            </a:extLst>
          </p:cNvPr>
          <p:cNvSpPr/>
          <p:nvPr/>
        </p:nvSpPr>
        <p:spPr>
          <a:xfrm>
            <a:off x="2675746" y="1169234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D570523-D712-BDF4-82CB-E1243489A00E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/>
              <a:t>Docente: Carolina Archuby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22683198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9707C60-2814-52DA-4BAB-F2A24C013B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7107" y="2103022"/>
            <a:ext cx="6655635" cy="1655762"/>
          </a:xfrm>
        </p:spPr>
        <p:txBody>
          <a:bodyPr>
            <a:normAutofit fontScale="92500"/>
          </a:bodyPr>
          <a:lstStyle/>
          <a:p>
            <a:r>
              <a:rPr lang="es-AR" sz="4400" b="1">
                <a:solidFill>
                  <a:srgbClr val="FF0000"/>
                </a:solidFill>
              </a:rPr>
              <a:t>Funciones enormes que hacen muchas cosas</a:t>
            </a:r>
          </a:p>
          <a:p>
            <a:endParaRPr lang="es-AR"/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52888CE8-0653-5BC1-E68A-297665BC4322}"/>
              </a:ext>
            </a:extLst>
          </p:cNvPr>
          <p:cNvSpPr/>
          <p:nvPr/>
        </p:nvSpPr>
        <p:spPr>
          <a:xfrm>
            <a:off x="2893101" y="2226039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AE55C0B-E498-DC62-D229-C72A93C6ABF7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/>
              <a:t>Docente: Carolina Archuby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17833092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9707C60-2814-52DA-4BAB-F2A24C013B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52078" y="1643162"/>
            <a:ext cx="6910465" cy="3571676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s-AR" sz="4000" b="1" dirty="0">
                <a:solidFill>
                  <a:srgbClr val="FF0000"/>
                </a:solidFill>
              </a:rPr>
              <a:t>Usar muchos </a:t>
            </a:r>
            <a:r>
              <a:rPr lang="es-AR" sz="4000" b="1" dirty="0" err="1">
                <a:solidFill>
                  <a:srgbClr val="FF0000"/>
                </a:solidFill>
              </a:rPr>
              <a:t>if</a:t>
            </a:r>
            <a:r>
              <a:rPr lang="es-AR" sz="4000" b="1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s-AR" sz="3600" dirty="0"/>
              <a:t>Poner atención en la lógica</a:t>
            </a:r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CD799866-668F-ED0E-BACC-B96A09C93020}"/>
              </a:ext>
            </a:extLst>
          </p:cNvPr>
          <p:cNvSpPr/>
          <p:nvPr/>
        </p:nvSpPr>
        <p:spPr>
          <a:xfrm>
            <a:off x="2930578" y="2043061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870545B-F81A-934C-38D4-EA9EBC93BD65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/>
              <a:t>Docente: Carolina Archuby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1235148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E63A0BE5-1657-9C16-2EB7-BD2FCE1EE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769" y="269922"/>
            <a:ext cx="9683262" cy="6353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8889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9707C60-2814-52DA-4BAB-F2A24C013B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65621" y="665747"/>
            <a:ext cx="8229600" cy="5991727"/>
          </a:xfrm>
        </p:spPr>
        <p:txBody>
          <a:bodyPr>
            <a:noAutofit/>
          </a:bodyPr>
          <a:lstStyle/>
          <a:p>
            <a:r>
              <a:rPr lang="es-AR" sz="4000" b="1" dirty="0">
                <a:solidFill>
                  <a:srgbClr val="FF0000"/>
                </a:solidFill>
              </a:rPr>
              <a:t>No tener un buen CONTROL DE VERSIONES de nuestro código:</a:t>
            </a:r>
          </a:p>
          <a:p>
            <a:endParaRPr lang="es-AR" sz="1200" b="1" dirty="0">
              <a:solidFill>
                <a:srgbClr val="FF0000"/>
              </a:solidFill>
            </a:endParaRPr>
          </a:p>
          <a:p>
            <a:pPr marL="742950" indent="-742950">
              <a:buAutoNum type="alphaUcParenR"/>
            </a:pPr>
            <a:r>
              <a:rPr lang="es-AR" sz="3600" dirty="0">
                <a:solidFill>
                  <a:schemeClr val="tx1"/>
                </a:solidFill>
              </a:rPr>
              <a:t>No usar ramas IMPLICA Un mal uso DE GIT.</a:t>
            </a:r>
          </a:p>
          <a:p>
            <a:pPr marL="742950" indent="-742950">
              <a:buAutoNum type="alphaUcParenR"/>
            </a:pPr>
            <a:r>
              <a:rPr lang="es-AR" sz="3600" dirty="0">
                <a:solidFill>
                  <a:schemeClr val="tx1"/>
                </a:solidFill>
              </a:rPr>
              <a:t>La rama master es la última opción. Debemos trabajar siempre en otra rama.</a:t>
            </a:r>
            <a:endParaRPr lang="es-AR" sz="4000" b="1" dirty="0">
              <a:solidFill>
                <a:schemeClr val="tx1"/>
              </a:solidFill>
            </a:endParaRP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DF876E98-3829-7253-1331-9BF38A2B846C}"/>
              </a:ext>
            </a:extLst>
          </p:cNvPr>
          <p:cNvSpPr/>
          <p:nvPr/>
        </p:nvSpPr>
        <p:spPr>
          <a:xfrm>
            <a:off x="2480084" y="665747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3133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9707C60-2814-52DA-4BAB-F2A24C013B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85410" y="288758"/>
            <a:ext cx="8181473" cy="6569242"/>
          </a:xfrm>
        </p:spPr>
        <p:txBody>
          <a:bodyPr>
            <a:noAutofit/>
          </a:bodyPr>
          <a:lstStyle/>
          <a:p>
            <a:r>
              <a:rPr lang="es-AR" sz="4000" b="1" dirty="0">
                <a:solidFill>
                  <a:srgbClr val="FF0000"/>
                </a:solidFill>
              </a:rPr>
              <a:t>No tener un CONTROL DE VERSIONES de nuestro código:</a:t>
            </a:r>
          </a:p>
          <a:p>
            <a:endParaRPr lang="es-AR" sz="800" b="1" dirty="0">
              <a:solidFill>
                <a:srgbClr val="FF0000"/>
              </a:solidFill>
            </a:endParaRPr>
          </a:p>
          <a:p>
            <a:r>
              <a:rPr lang="es-AR" sz="3600" dirty="0">
                <a:solidFill>
                  <a:schemeClr val="tx1"/>
                </a:solidFill>
              </a:rPr>
              <a:t>c) No detallar bien el nombre del </a:t>
            </a:r>
            <a:r>
              <a:rPr lang="es-AR" sz="3600" dirty="0" err="1">
                <a:solidFill>
                  <a:schemeClr val="tx1"/>
                </a:solidFill>
              </a:rPr>
              <a:t>commit</a:t>
            </a:r>
            <a:endParaRPr lang="es-AR" sz="3600" dirty="0">
              <a:solidFill>
                <a:schemeClr val="tx1"/>
              </a:solidFill>
            </a:endParaRPr>
          </a:p>
          <a:p>
            <a:r>
              <a:rPr lang="es-AR" sz="3600" dirty="0">
                <a:solidFill>
                  <a:schemeClr val="tx1"/>
                </a:solidFill>
              </a:rPr>
              <a:t>d) Hacer demasiadas cosas en un </a:t>
            </a:r>
            <a:r>
              <a:rPr lang="es-AR" sz="3600" dirty="0" err="1">
                <a:solidFill>
                  <a:schemeClr val="tx1"/>
                </a:solidFill>
              </a:rPr>
              <a:t>commit</a:t>
            </a:r>
            <a:endParaRPr lang="es-AR" sz="3600" dirty="0">
              <a:solidFill>
                <a:schemeClr val="tx1"/>
              </a:solidFill>
            </a:endParaRPr>
          </a:p>
          <a:p>
            <a:r>
              <a:rPr lang="es-AR" sz="3600" dirty="0">
                <a:solidFill>
                  <a:schemeClr val="tx1"/>
                </a:solidFill>
              </a:rPr>
              <a:t>e) Mantener en </a:t>
            </a:r>
            <a:r>
              <a:rPr lang="es-AR" sz="3600" dirty="0" err="1">
                <a:solidFill>
                  <a:schemeClr val="tx1"/>
                </a:solidFill>
              </a:rPr>
              <a:t>git</a:t>
            </a:r>
            <a:r>
              <a:rPr lang="es-AR" sz="3600" dirty="0">
                <a:solidFill>
                  <a:schemeClr val="tx1"/>
                </a:solidFill>
              </a:rPr>
              <a:t> archivos que no son necesarios.</a:t>
            </a:r>
            <a:endParaRPr lang="es-AR" sz="4000" b="1" dirty="0">
              <a:solidFill>
                <a:schemeClr val="tx1"/>
              </a:solidFill>
            </a:endParaRP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DF876E98-3829-7253-1331-9BF38A2B846C}"/>
              </a:ext>
            </a:extLst>
          </p:cNvPr>
          <p:cNvSpPr/>
          <p:nvPr/>
        </p:nvSpPr>
        <p:spPr>
          <a:xfrm>
            <a:off x="2468644" y="341570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3003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6A18C-FFD9-6411-95C5-2C214E7EA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A5A316-8B03-C15B-132A-62FB4C668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45764" y="948413"/>
            <a:ext cx="7277724" cy="4961173"/>
          </a:xfrm>
        </p:spPr>
        <p:txBody>
          <a:bodyPr>
            <a:noAutofit/>
          </a:bodyPr>
          <a:lstStyle/>
          <a:p>
            <a:pPr algn="ctr"/>
            <a:r>
              <a:rPr lang="es-MX" sz="5400" b="1" dirty="0" err="1">
                <a:solidFill>
                  <a:srgbClr val="FFFF00"/>
                </a:solidFill>
              </a:rPr>
              <a:t>AlgunOS</a:t>
            </a:r>
            <a:r>
              <a:rPr lang="es-MX" sz="5400" b="1" dirty="0">
                <a:solidFill>
                  <a:srgbClr val="FFFF00"/>
                </a:solidFill>
              </a:rPr>
              <a:t> TIPS </a:t>
            </a:r>
          </a:p>
          <a:p>
            <a:pPr algn="ctr"/>
            <a:r>
              <a:rPr lang="es-MX" sz="5400" b="1" dirty="0">
                <a:solidFill>
                  <a:srgbClr val="FFFF00"/>
                </a:solidFill>
              </a:rPr>
              <a:t>PARA MEJORAR </a:t>
            </a:r>
          </a:p>
          <a:p>
            <a:pPr algn="ctr"/>
            <a:r>
              <a:rPr lang="es-MX" sz="5400" b="1" dirty="0">
                <a:solidFill>
                  <a:srgbClr val="FFFF00"/>
                </a:solidFill>
              </a:rPr>
              <a:t>LA LEGIBILIDAD </a:t>
            </a:r>
          </a:p>
          <a:p>
            <a:pPr algn="ctr"/>
            <a:r>
              <a:rPr lang="es-MX" sz="5400" b="1" dirty="0">
                <a:solidFill>
                  <a:srgbClr val="FFFF00"/>
                </a:solidFill>
              </a:rPr>
              <a:t>DEL CODIGO…</a:t>
            </a:r>
            <a:br>
              <a:rPr lang="es-MX" sz="5400" b="1" dirty="0">
                <a:solidFill>
                  <a:srgbClr val="FF0000"/>
                </a:solidFill>
              </a:rPr>
            </a:br>
            <a:endParaRPr lang="es-AR" sz="5400" dirty="0"/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C5BEBEE6-1208-2901-F760-3CD40533DEE6}"/>
              </a:ext>
            </a:extLst>
          </p:cNvPr>
          <p:cNvSpPr/>
          <p:nvPr/>
        </p:nvSpPr>
        <p:spPr>
          <a:xfrm>
            <a:off x="2503357" y="1113305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9A42A81-C5A6-3722-1119-CD13FD231411}"/>
              </a:ext>
            </a:extLst>
          </p:cNvPr>
          <p:cNvSpPr txBox="1"/>
          <p:nvPr/>
        </p:nvSpPr>
        <p:spPr>
          <a:xfrm>
            <a:off x="4365523" y="62382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/>
              <a:t>Docente: Carolina Archuby</a:t>
            </a:r>
            <a:endParaRPr lang="es-AR" sz="2600" dirty="0"/>
          </a:p>
        </p:txBody>
      </p:sp>
    </p:spTree>
    <p:extLst>
      <p:ext uri="{BB962C8B-B14F-4D97-AF65-F5344CB8AC3E}">
        <p14:creationId xmlns:p14="http://schemas.microsoft.com/office/powerpoint/2010/main" val="1949232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665D4-369B-2714-D270-ACF5BA22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8538" y="0"/>
            <a:ext cx="9009089" cy="5748729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>
                <a:solidFill>
                  <a:srgbClr val="FF0000"/>
                </a:solidFill>
              </a:rPr>
              <a:t> </a:t>
            </a:r>
            <a:br>
              <a:rPr lang="es-MX" sz="3600" b="1" dirty="0">
                <a:solidFill>
                  <a:srgbClr val="FF0000"/>
                </a:solidFill>
              </a:rPr>
            </a:br>
            <a:r>
              <a:rPr lang="es-MX" sz="6700" b="1" u="sng" dirty="0" err="1">
                <a:solidFill>
                  <a:srgbClr val="FFFF00"/>
                </a:solidFill>
              </a:rPr>
              <a:t>tip</a:t>
            </a:r>
            <a:r>
              <a:rPr lang="es-MX" sz="6700" b="1" u="sng" dirty="0">
                <a:solidFill>
                  <a:srgbClr val="FFFF00"/>
                </a:solidFill>
              </a:rPr>
              <a:t> numero 1:</a:t>
            </a:r>
            <a:br>
              <a:rPr lang="es-MX" sz="6700" b="1" u="sng" dirty="0">
                <a:solidFill>
                  <a:srgbClr val="FFFF00"/>
                </a:solidFill>
              </a:rPr>
            </a:br>
            <a:br>
              <a:rPr lang="es-MX" sz="6000" b="1" u="sng" dirty="0">
                <a:solidFill>
                  <a:srgbClr val="FFFF00"/>
                </a:solidFill>
              </a:rPr>
            </a:br>
            <a:r>
              <a:rPr lang="es-MX" sz="4000" b="1" dirty="0"/>
              <a:t>SANGRADO O INDENTACIÓN </a:t>
            </a:r>
            <a:br>
              <a:rPr lang="es-MX" sz="4000" b="1" dirty="0"/>
            </a:br>
            <a:r>
              <a:rPr lang="es-MX" sz="4000" b="1" dirty="0"/>
              <a:t>En cada estructura, </a:t>
            </a:r>
            <a:br>
              <a:rPr lang="es-MX" sz="4000" b="1" dirty="0"/>
            </a:br>
            <a:r>
              <a:rPr lang="es-MX" sz="4000" b="1" dirty="0"/>
              <a:t>alineando las instrucciones (sentencias) dentro de cada una de ellas, </a:t>
            </a:r>
            <a:br>
              <a:rPr lang="es-MX" sz="4000" b="1" dirty="0"/>
            </a:br>
            <a:r>
              <a:rPr lang="es-MX" sz="4000" b="1" dirty="0"/>
              <a:t>y dentro de todo el algoritmo  </a:t>
            </a:r>
            <a:endParaRPr lang="es-AR" sz="4000" dirty="0"/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D64AAA75-E661-A474-0D17-DE2369CA2893}"/>
              </a:ext>
            </a:extLst>
          </p:cNvPr>
          <p:cNvSpPr/>
          <p:nvPr/>
        </p:nvSpPr>
        <p:spPr>
          <a:xfrm>
            <a:off x="2368446" y="884419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B5623C-C3C8-6CB8-87A5-5B48434A8EDF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FF99FF"/>
                </a:solidFill>
              </a:rPr>
              <a:t>Docente: Carolina Archuby</a:t>
            </a:r>
            <a:endParaRPr lang="es-AR" sz="2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100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665D4-369B-2714-D270-ACF5BA22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8859" y="104931"/>
            <a:ext cx="8979108" cy="5531371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700" b="1" u="sng" dirty="0" err="1">
                <a:solidFill>
                  <a:srgbClr val="FFFF00"/>
                </a:solidFill>
              </a:rPr>
              <a:t>tip</a:t>
            </a:r>
            <a:r>
              <a:rPr lang="es-MX" sz="6700" b="1" u="sng" dirty="0">
                <a:solidFill>
                  <a:srgbClr val="FFFF00"/>
                </a:solidFill>
              </a:rPr>
              <a:t> numero 2:</a:t>
            </a:r>
            <a:br>
              <a:rPr lang="es-MX" sz="6700" b="1" u="sng" dirty="0">
                <a:solidFill>
                  <a:srgbClr val="FFFF00"/>
                </a:solidFill>
              </a:rPr>
            </a:br>
            <a:br>
              <a:rPr lang="es-MX" sz="3600" b="1" dirty="0">
                <a:solidFill>
                  <a:srgbClr val="FF0000"/>
                </a:solidFill>
              </a:rPr>
            </a:br>
            <a:r>
              <a:rPr lang="es-MX" sz="3600" b="1" dirty="0">
                <a:solidFill>
                  <a:srgbClr val="FF0000"/>
                </a:solidFill>
              </a:rPr>
              <a:t> </a:t>
            </a:r>
            <a:r>
              <a:rPr lang="es-MX" sz="4000" b="1" dirty="0"/>
              <a:t>* dejar LÍNEAS EN BLANCO</a:t>
            </a:r>
            <a:br>
              <a:rPr lang="es-MX" sz="4000" b="1" dirty="0"/>
            </a:br>
            <a:r>
              <a:rPr lang="es-MX" sz="4000" b="1" dirty="0"/>
              <a:t>entre partes importantes o que estén lógicamente separadas.</a:t>
            </a:r>
            <a:br>
              <a:rPr lang="es-MX" sz="4000" b="1" dirty="0"/>
            </a:br>
            <a:br>
              <a:rPr lang="es-MX" sz="4000" b="1" dirty="0">
                <a:solidFill>
                  <a:srgbClr val="FF0000"/>
                </a:solidFill>
              </a:rPr>
            </a:br>
            <a:r>
              <a:rPr lang="es-MX" sz="4000" dirty="0">
                <a:solidFill>
                  <a:schemeClr val="tx2">
                    <a:lumMod val="75000"/>
                  </a:schemeClr>
                </a:solidFill>
              </a:rPr>
              <a:t>Recomendable luego de cada estructura (Repetitiva o Selectiva) </a:t>
            </a:r>
            <a:br>
              <a:rPr lang="es-MX" sz="40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MX" sz="4000" dirty="0">
                <a:solidFill>
                  <a:schemeClr val="tx2">
                    <a:lumMod val="75000"/>
                  </a:schemeClr>
                </a:solidFill>
              </a:rPr>
              <a:t>y luego de declaración de variables.</a:t>
            </a:r>
            <a:endParaRPr lang="es-AR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ECD8032F-639A-13DD-1D81-7E8C4CE24E38}"/>
              </a:ext>
            </a:extLst>
          </p:cNvPr>
          <p:cNvSpPr/>
          <p:nvPr/>
        </p:nvSpPr>
        <p:spPr>
          <a:xfrm>
            <a:off x="2098623" y="758734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A9F294-BAC2-F379-40DD-FC5E7720E11C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FF99FF"/>
                </a:solidFill>
              </a:rPr>
              <a:t>Docente: Carolina Archuby</a:t>
            </a:r>
            <a:endParaRPr lang="es-AR" sz="2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35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03D24-9CF9-F504-0BC0-12216210C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007" y="329784"/>
            <a:ext cx="9248931" cy="596608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s-MX" sz="6700" b="1" u="sng" dirty="0" err="1">
                <a:solidFill>
                  <a:srgbClr val="FFFF00"/>
                </a:solidFill>
              </a:rPr>
              <a:t>tip</a:t>
            </a:r>
            <a:r>
              <a:rPr lang="es-MX" sz="6700" b="1" u="sng" dirty="0">
                <a:solidFill>
                  <a:srgbClr val="FFFF00"/>
                </a:solidFill>
              </a:rPr>
              <a:t> numero 3:</a:t>
            </a:r>
            <a:br>
              <a:rPr lang="es-MX" sz="6700" b="1" u="sng" dirty="0">
                <a:solidFill>
                  <a:srgbClr val="FFFF00"/>
                </a:solidFill>
              </a:rPr>
            </a:br>
            <a:br>
              <a:rPr lang="es-MX" b="1" u="sng" dirty="0">
                <a:solidFill>
                  <a:srgbClr val="FF0000"/>
                </a:solidFill>
              </a:rPr>
            </a:br>
            <a:r>
              <a:rPr lang="es-MX" sz="4000" b="1" dirty="0"/>
              <a:t>* dejar ESPACIOS ENTRE ELEMENTOS DE UNA SENTENCIA</a:t>
            </a:r>
            <a:br>
              <a:rPr lang="es-MX" sz="4000" b="1" dirty="0"/>
            </a:br>
            <a:br>
              <a:rPr lang="es-MX" sz="4000" b="1" dirty="0"/>
            </a:br>
            <a:r>
              <a:rPr lang="es-MX" sz="4000" b="1" dirty="0"/>
              <a:t>* es aconsejable poner espacios en ambos lados de los operadores binarios. Con esto se resalta el operador y se simplifica la lectura del programa.</a:t>
            </a:r>
            <a:endParaRPr lang="es-AR" sz="4000" dirty="0"/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AA4D5DE0-6BDF-7C01-FD04-CE99BAB806B4}"/>
              </a:ext>
            </a:extLst>
          </p:cNvPr>
          <p:cNvSpPr/>
          <p:nvPr/>
        </p:nvSpPr>
        <p:spPr>
          <a:xfrm>
            <a:off x="1843790" y="562131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0853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03D24-9CF9-F504-0BC0-12216210C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618344"/>
            <a:ext cx="10130934" cy="5621311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700" b="1" u="sng" dirty="0" err="1">
                <a:solidFill>
                  <a:srgbClr val="FFFF00"/>
                </a:solidFill>
              </a:rPr>
              <a:t>tip</a:t>
            </a:r>
            <a:r>
              <a:rPr lang="es-MX" sz="6700" b="1" u="sng" dirty="0">
                <a:solidFill>
                  <a:srgbClr val="FFFF00"/>
                </a:solidFill>
              </a:rPr>
              <a:t> numero 4:</a:t>
            </a:r>
            <a:br>
              <a:rPr lang="es-MX" sz="6700" b="1" u="sng" dirty="0">
                <a:solidFill>
                  <a:srgbClr val="FFFF00"/>
                </a:solidFill>
              </a:rPr>
            </a:br>
            <a:br>
              <a:rPr lang="es-MX" b="1" u="sng" dirty="0">
                <a:solidFill>
                  <a:srgbClr val="FF0000"/>
                </a:solidFill>
              </a:rPr>
            </a:br>
            <a:r>
              <a:rPr lang="es-MX" sz="3800" b="1" dirty="0"/>
              <a:t>* CADA SENTENCIA EN UNA LÍNEA DISTINTA</a:t>
            </a:r>
            <a:br>
              <a:rPr lang="es-MX" sz="3800" b="1" dirty="0"/>
            </a:br>
            <a:r>
              <a:rPr lang="es-MX" sz="3800" b="1" dirty="0"/>
              <a:t>Al colocar una nueva sentencia comenzar una nueva línea, incluso las</a:t>
            </a:r>
            <a:br>
              <a:rPr lang="es-MX" sz="3800" b="1" dirty="0"/>
            </a:br>
            <a:r>
              <a:rPr lang="es-MX" sz="3800" b="1" dirty="0"/>
              <a:t>palabras claves de las estructuras en líneas separadas. </a:t>
            </a:r>
            <a:br>
              <a:rPr lang="es-MX" sz="3800" b="1" dirty="0"/>
            </a:br>
            <a:br>
              <a:rPr lang="es-MX" sz="3800" b="1" dirty="0"/>
            </a:br>
            <a:r>
              <a:rPr lang="es-MX" sz="3800" b="1" dirty="0"/>
              <a:t>* En los programas no DEBE HABER</a:t>
            </a:r>
            <a:br>
              <a:rPr lang="es-MX" sz="3800" b="1" dirty="0"/>
            </a:br>
            <a:r>
              <a:rPr lang="es-MX" sz="3800" b="1" dirty="0"/>
              <a:t>más que una instrucción por línea.</a:t>
            </a:r>
            <a:br>
              <a:rPr lang="es-MX" sz="3800" b="1" dirty="0"/>
            </a:br>
            <a:endParaRPr lang="es-AR" sz="3800" dirty="0"/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E2FE4A33-A565-3CBE-9C11-684276E08144}"/>
              </a:ext>
            </a:extLst>
          </p:cNvPr>
          <p:cNvSpPr/>
          <p:nvPr/>
        </p:nvSpPr>
        <p:spPr>
          <a:xfrm>
            <a:off x="2113613" y="697042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E67CBFE-AC36-BABB-6C8F-91AD8D599B2F}"/>
              </a:ext>
            </a:extLst>
          </p:cNvPr>
          <p:cNvSpPr txBox="1"/>
          <p:nvPr/>
        </p:nvSpPr>
        <p:spPr>
          <a:xfrm>
            <a:off x="4365523" y="6365557"/>
            <a:ext cx="420329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FF99FF"/>
                </a:solidFill>
              </a:rPr>
              <a:t>Docente: Carolina Archuby</a:t>
            </a:r>
            <a:endParaRPr lang="es-AR" sz="2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660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03D24-9CF9-F504-0BC0-12216210C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393" y="342541"/>
            <a:ext cx="10343213" cy="617291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br>
              <a:rPr lang="es-MX" sz="6700" b="1" u="sng" dirty="0">
                <a:solidFill>
                  <a:srgbClr val="FFFF00"/>
                </a:solidFill>
              </a:rPr>
            </a:br>
            <a:r>
              <a:rPr lang="es-MX" sz="6000" b="1" u="sng" dirty="0" err="1">
                <a:solidFill>
                  <a:srgbClr val="FFFF00"/>
                </a:solidFill>
              </a:rPr>
              <a:t>tip</a:t>
            </a:r>
            <a:r>
              <a:rPr lang="es-MX" sz="6000" b="1" u="sng" dirty="0">
                <a:solidFill>
                  <a:srgbClr val="FFFF00"/>
                </a:solidFill>
              </a:rPr>
              <a:t> numero 5:</a:t>
            </a:r>
            <a:br>
              <a:rPr lang="es-MX" sz="3600" b="1" u="sng" dirty="0">
                <a:solidFill>
                  <a:srgbClr val="FFFF00"/>
                </a:solidFill>
              </a:rPr>
            </a:br>
            <a:br>
              <a:rPr lang="es-MX" sz="3600" b="1" u="sng" dirty="0">
                <a:solidFill>
                  <a:srgbClr val="FFFF00"/>
                </a:solidFill>
              </a:rPr>
            </a:br>
            <a:r>
              <a:rPr lang="es-MX" sz="3300" b="1" dirty="0"/>
              <a:t>* USAR NOMBRES SIGNIFICATIVOS PARA LOS IDENTIFICADORES DE LAS VARIABLES Y DE LAS FUNCIONES. </a:t>
            </a:r>
            <a:br>
              <a:rPr lang="es-MX" b="1" dirty="0">
                <a:solidFill>
                  <a:srgbClr val="FF0000"/>
                </a:solidFill>
              </a:rPr>
            </a:br>
            <a:r>
              <a:rPr lang="es-MX" sz="2700" dirty="0">
                <a:solidFill>
                  <a:schemeClr val="tx2">
                    <a:lumMod val="75000"/>
                  </a:schemeClr>
                </a:solidFill>
              </a:rPr>
              <a:t>NO AHORRAR LETRAS!!</a:t>
            </a:r>
            <a:br>
              <a:rPr lang="es-MX" sz="27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MX" sz="2700" dirty="0">
                <a:solidFill>
                  <a:schemeClr val="tx2">
                    <a:lumMod val="75000"/>
                  </a:schemeClr>
                </a:solidFill>
              </a:rPr>
              <a:t> USAR Nombres que representen aquello que ALMACENA LA VARIABLE O AQUELLO QUE REALIZA LA FUNCION EVITA TENER QUE USAR DEMASIADOS COMENTARIOS Y ayuda a que resulte más fácil</a:t>
            </a:r>
            <a:br>
              <a:rPr lang="es-MX" sz="27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MX" sz="2700" dirty="0">
                <a:solidFill>
                  <a:schemeClr val="tx2">
                    <a:lumMod val="75000"/>
                  </a:schemeClr>
                </a:solidFill>
              </a:rPr>
              <a:t>entender los programas simplemente leyéndolos,</a:t>
            </a:r>
            <a:br>
              <a:rPr lang="es-MX" sz="27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MX" sz="2700" dirty="0">
                <a:solidFill>
                  <a:schemeClr val="tx2">
                    <a:lumMod val="75000"/>
                  </a:schemeClr>
                </a:solidFill>
              </a:rPr>
              <a:t>en lugar de tener que consultar manuales o comentarios.</a:t>
            </a:r>
            <a:br>
              <a:rPr lang="es-MX" sz="2700" dirty="0">
                <a:solidFill>
                  <a:srgbClr val="FF6600"/>
                </a:solidFill>
              </a:rPr>
            </a:br>
            <a:r>
              <a:rPr lang="es-MX" sz="3300" b="1" dirty="0"/>
              <a:t>* Si son palabras compuestas, usar CAMEL-CASE </a:t>
            </a:r>
            <a:br>
              <a:rPr lang="es-MX" sz="3300" b="1" dirty="0"/>
            </a:br>
            <a:r>
              <a:rPr lang="es-MX" sz="3300" b="1" dirty="0"/>
              <a:t>O SNAKE-CASE. </a:t>
            </a:r>
            <a:br>
              <a:rPr lang="es-MX" sz="3300" b="1" dirty="0"/>
            </a:br>
            <a:r>
              <a:rPr lang="es-MX" sz="3300" b="1" dirty="0"/>
              <a:t>* USAR MINUSCULAS PARA NOMBRES DE VARIABLES </a:t>
            </a:r>
            <a:br>
              <a:rPr lang="es-MX" sz="3300" b="1" dirty="0"/>
            </a:br>
            <a:r>
              <a:rPr lang="es-MX" sz="2700" dirty="0">
                <a:solidFill>
                  <a:schemeClr val="tx2">
                    <a:lumMod val="75000"/>
                  </a:schemeClr>
                </a:solidFill>
              </a:rPr>
              <a:t>(SALVO EL CASO DE LAS PILAS)</a:t>
            </a:r>
            <a:endParaRPr lang="es-AR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8287CCEA-5E15-9982-7D17-7C91FC5BB368}"/>
              </a:ext>
            </a:extLst>
          </p:cNvPr>
          <p:cNvSpPr/>
          <p:nvPr/>
        </p:nvSpPr>
        <p:spPr>
          <a:xfrm>
            <a:off x="2426831" y="342541"/>
            <a:ext cx="936884" cy="92592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03067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392</TotalTime>
  <Words>985</Words>
  <Application>Microsoft Office PowerPoint</Application>
  <PresentationFormat>Panorámica</PresentationFormat>
  <Paragraphs>62</Paragraphs>
  <Slides>31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5" baseType="lpstr">
      <vt:lpstr>Aptos</vt:lpstr>
      <vt:lpstr>Arial</vt:lpstr>
      <vt:lpstr>Tw Cen MT</vt:lpstr>
      <vt:lpstr>Circuito</vt:lpstr>
      <vt:lpstr>BUENAS PRACTICAS  DE  PROGRAMACION</vt:lpstr>
      <vt:lpstr> un programa legible y comprensible es más fácil de entender, corregir  y mantener.</vt:lpstr>
      <vt:lpstr>Presentación de PowerPoint</vt:lpstr>
      <vt:lpstr>Presentación de PowerPoint</vt:lpstr>
      <vt:lpstr>  tip numero 1:  SANGRADO O INDENTACIÓN  En cada estructura,  alineando las instrucciones (sentencias) dentro de cada una de ellas,  y dentro de todo el algoritmo  </vt:lpstr>
      <vt:lpstr>tip numero 2:   * dejar LÍNEAS EN BLANCO entre partes importantes o que estén lógicamente separadas.  Recomendable luego de cada estructura (Repetitiva o Selectiva)  y luego de declaración de variables.</vt:lpstr>
      <vt:lpstr>tip numero 3:  * dejar ESPACIOS ENTRE ELEMENTOS DE UNA SENTENCIA  * es aconsejable poner espacios en ambos lados de los operadores binarios. Con esto se resalta el operador y se simplifica la lectura del programa.</vt:lpstr>
      <vt:lpstr>tip numero 4:  * CADA SENTENCIA EN UNA LÍNEA DISTINTA Al colocar una nueva sentencia comenzar una nueva línea, incluso las palabras claves de las estructuras en líneas separadas.   * En los programas no DEBE HABER más que una instrucción por línea. </vt:lpstr>
      <vt:lpstr> tip numero 5:  * USAR NOMBRES SIGNIFICATIVOS PARA LOS IDENTIFICADORES DE LAS VARIABLES Y DE LAS FUNCIONES.  NO AHORRAR LETRAS!!  USAR Nombres que representen aquello que ALMACENA LA VARIABLE O AQUELLO QUE REALIZA LA FUNCION EVITA TENER QUE USAR DEMASIADOS COMENTARIOS Y ayuda a que resulte más fácil entender los programas simplemente leyéndolos, en lugar de tener que consultar manuales o comentarios. * Si son palabras compuestas, usar CAMEL-CASE  O SNAKE-CASE.  * USAR MINUSCULAS PARA NOMBRES DE VARIABLES  (SALVO EL CASO DE LAS PILAS)</vt:lpstr>
      <vt:lpstr>tip numero 6:   LA DOCUMENTACION ES UNA Parte importante de un programa,  YA que permite mayor comprensión del mismo.  </vt:lpstr>
      <vt:lpstr>tip numero 7:   NO ES RECOMENDABLE USAR LAS SENTENCIAS “BREAK”O “GOTO”,  salvo en el caso del switch y los case.  </vt:lpstr>
      <vt:lpstr>A continuación se presenta un ejemplo en el cual se PRESENTAN CÓDIGOS SIMILARES,  pero EN UNO DE ELLOS se implementa todo lo antes dicho  Y EN EL OTRO NO:</vt:lpstr>
      <vt:lpstr>Presentación de PowerPoint</vt:lpstr>
      <vt:lpstr>TIPS A TENER EN CUENTA AL PROGRAMAR PARA NO COMETER ERRORES “TONTOS”</vt:lpstr>
      <vt:lpstr>        tip numero 1:   REGLA DE ORO: EN VEZ DE “PIENSO, LUEGO EXISTO”…                “PIENSO, LUEGO ESCRIBO”…    PRIMERO EL ALGORITMO… LUEGO EL CODIGO!!      </vt:lpstr>
      <vt:lpstr>     tip numero 2:   NO CONFIARSE DE QUE EL COMPILADOR NOS AVISA DE LOS ERRORES.   No escribamos sin parar y que el compilador actúe como si fuera un corrector ortográfico  (menos de otro tipo de errores!).    Hay errores que el compilador no reconoce ni avisa.  </vt:lpstr>
      <vt:lpstr>       tip numero 3:   CADA VEZ QUE SE ABRE UN CORCHETE O LLAVE,  SE LO CIERRA Y LUEGO SE TRABAJA ADENTRO,  asi no nos olvidamos luego de cerrar corchetes O LLAVES.  (lo van a agradecer cuando trabajen con menúes o con funciones extensas)</vt:lpstr>
      <vt:lpstr>tip numero 4:  NO OLVIDAR ALGO QUE ES DISTINTO EN LENGUAJE INFORMATICO Y LENGUAJE DIARIO:  * = SE USA PARA ASIGNAR VALORES A LAS VARIABLES.  PARA DECIR QUE ALGO ES IGUAL A OTRA COSA, PARA COMPARAR, SE USA == !!  * PARA DECIR “Y” USAMOS “&amp;&amp;”, NO “&amp;”.</vt:lpstr>
      <vt:lpstr>tip numero 5:   NO OLVIDAR USAR EL FFLUSH ARRIBA DE CADA SCANF AL TRABAJAR CON VARIABLES DE TIPO CHAR O STRING !!    (5 segundos para escribirlO y se pueden ahorrar horas de revisar códigO)</vt:lpstr>
      <vt:lpstr>tip numero 6:    PROGRAMAR “FOR DUMMIES”,  PENSAR SIEMPRE EN EL USUARIO BOBO</vt:lpstr>
      <vt:lpstr>tip numero 7:    SI USAMOS WHILE, NO OLVIDAR INICIALIZAR EL INDICE FUERA DEL WHILE NI INCREMENTARLO DENTRO DEL MISMO!!</vt:lpstr>
      <vt:lpstr>tip numero 8:   TODAS LAS INSTRUCCIONES QUE RETORNAN ALGO,  ESE ALGO DEBE GUARDARSE EN ALGUN LUGAR </vt:lpstr>
      <vt:lpstr>ERRORES COMUNES QUE SE COMETEN AL PROGRAMAR:</vt:lpstr>
      <vt:lpstr>Hacer cosas manuales  que pueden hacerse automáticamente. </vt:lpstr>
      <vt:lpstr>No leer los errores  que aparecen. </vt:lpstr>
      <vt:lpstr>Copiar y pegar código  sin conocer qué hace  ese código.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ARCHUBY LAURA CAROLINA</dc:creator>
  <cp:lastModifiedBy>Carolina Archuby</cp:lastModifiedBy>
  <cp:revision>21</cp:revision>
  <dcterms:created xsi:type="dcterms:W3CDTF">2024-03-26T12:21:24Z</dcterms:created>
  <dcterms:modified xsi:type="dcterms:W3CDTF">2026-02-06T01:31:32Z</dcterms:modified>
</cp:coreProperties>
</file>